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9" r:id="rId3"/>
    <p:sldId id="267" r:id="rId4"/>
    <p:sldId id="258" r:id="rId5"/>
    <p:sldId id="260" r:id="rId6"/>
    <p:sldId id="262" r:id="rId7"/>
    <p:sldId id="263" r:id="rId8"/>
    <p:sldId id="264" r:id="rId9"/>
    <p:sldId id="265" r:id="rId10"/>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D0D0D0"/>
    <a:srgbClr val="D90000"/>
    <a:srgbClr val="CE007D"/>
    <a:srgbClr val="F3910C"/>
    <a:srgbClr val="020000"/>
    <a:srgbClr val="1E96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4" autoAdjust="0"/>
    <p:restoredTop sz="50000" autoAdjust="0"/>
  </p:normalViewPr>
  <p:slideViewPr>
    <p:cSldViewPr snapToGrid="0" snapToObjects="1">
      <p:cViewPr varScale="1">
        <p:scale>
          <a:sx n="90" d="100"/>
          <a:sy n="90" d="100"/>
        </p:scale>
        <p:origin x="-103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94504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265491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257127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1490663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8183DC43-2981-904F-9D5B-26090C537092}" type="datetimeFigureOut">
              <a:rPr lang="es-ES" smtClean="0"/>
              <a:t>09/01/2017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282002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87297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8183DC43-2981-904F-9D5B-26090C537092}" type="datetimeFigureOut">
              <a:rPr lang="es-ES" smtClean="0"/>
              <a:t>09/01/2017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64600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8183DC43-2981-904F-9D5B-26090C537092}" type="datetimeFigureOut">
              <a:rPr lang="es-ES" smtClean="0"/>
              <a:t>09/01/2017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57746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183DC43-2981-904F-9D5B-26090C537092}" type="datetimeFigureOut">
              <a:rPr lang="es-ES" smtClean="0"/>
              <a:t>09/01/2017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39191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4009226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8183DC43-2981-904F-9D5B-26090C537092}" type="datetimeFigureOut">
              <a:rPr lang="es-ES" smtClean="0"/>
              <a:t>09/01/2017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B8FC8DB-4752-1445-BBAD-91EC141EFDF9}" type="slidenum">
              <a:rPr lang="es-ES" smtClean="0"/>
              <a:t>‹Nº›</a:t>
            </a:fld>
            <a:endParaRPr lang="es-ES"/>
          </a:p>
        </p:txBody>
      </p:sp>
    </p:spTree>
    <p:extLst>
      <p:ext uri="{BB962C8B-B14F-4D97-AF65-F5344CB8AC3E}">
        <p14:creationId xmlns:p14="http://schemas.microsoft.com/office/powerpoint/2010/main" val="4032533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DC43-2981-904F-9D5B-26090C537092}" type="datetimeFigureOut">
              <a:rPr lang="es-ES" smtClean="0"/>
              <a:t>09/01/2017</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8FC8DB-4752-1445-BBAD-91EC141EFDF9}" type="slidenum">
              <a:rPr lang="es-ES" smtClean="0"/>
              <a:t>‹Nº›</a:t>
            </a:fld>
            <a:endParaRPr lang="es-ES"/>
          </a:p>
        </p:txBody>
      </p:sp>
    </p:spTree>
    <p:extLst>
      <p:ext uri="{BB962C8B-B14F-4D97-AF65-F5344CB8AC3E}">
        <p14:creationId xmlns:p14="http://schemas.microsoft.com/office/powerpoint/2010/main" val="3304424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2.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7.jp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slide" Target="slide2.xml"/><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image" Target="../media/image40.jp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slide" Target="slide2.xml"/><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slide" Target="slide9.xml"/><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41.png"/><Relationship Id="rId7" Type="http://schemas.openxmlformats.org/officeDocument/2006/relationships/slide" Target="slide9.xml"/><Relationship Id="rId2"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ángulo 4">
            <a:hlinkClick r:id="" action="ppaction://hlinkshowjump?jump=nextslide"/>
          </p:cNvPr>
          <p:cNvSpPr/>
          <p:nvPr/>
        </p:nvSpPr>
        <p:spPr>
          <a:xfrm>
            <a:off x="3767912" y="5294221"/>
            <a:ext cx="2025525" cy="643001"/>
          </a:xfrm>
          <a:prstGeom prst="rect">
            <a:avLst/>
          </a:prstGeom>
          <a:solidFill>
            <a:schemeClr val="bg1"/>
          </a:solidFill>
          <a:ln>
            <a:noFill/>
          </a:ln>
          <a:effectLst>
            <a:outerShdw blurRad="40000" dist="23000" dir="5400000" rotWithShape="0">
              <a:srgbClr val="000000">
                <a:alpha val="35000"/>
              </a:srgbClr>
            </a:outerShdw>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dirty="0" smtClean="0">
                <a:solidFill>
                  <a:schemeClr val="bg1">
                    <a:lumMod val="50000"/>
                  </a:schemeClr>
                </a:solidFill>
              </a:rPr>
              <a:t>Login</a:t>
            </a:r>
            <a:endParaRPr lang="es-ES" sz="2000" dirty="0">
              <a:solidFill>
                <a:schemeClr val="bg1">
                  <a:lumMod val="50000"/>
                </a:schemeClr>
              </a:solidFill>
            </a:endParaRPr>
          </a:p>
        </p:txBody>
      </p:sp>
      <p:sp>
        <p:nvSpPr>
          <p:cNvPr id="10" name="CuadroTexto 9"/>
          <p:cNvSpPr txBox="1"/>
          <p:nvPr/>
        </p:nvSpPr>
        <p:spPr>
          <a:xfrm>
            <a:off x="-3874127" y="3936954"/>
            <a:ext cx="3188292" cy="584776"/>
          </a:xfrm>
          <a:prstGeom prst="rect">
            <a:avLst/>
          </a:prstGeom>
          <a:noFill/>
        </p:spPr>
        <p:txBody>
          <a:bodyPr wrap="square" rtlCol="0">
            <a:spAutoFit/>
          </a:bodyPr>
          <a:lstStyle/>
          <a:p>
            <a:r>
              <a:rPr lang="es-ES" sz="3200" dirty="0" smtClean="0">
                <a:solidFill>
                  <a:srgbClr val="FFFFFF"/>
                </a:solidFill>
                <a:latin typeface="Helvetica Neue Thin"/>
                <a:cs typeface="Helvetica Neue Thin"/>
              </a:rPr>
              <a:t>Beneficios</a:t>
            </a:r>
            <a:endParaRPr lang="es-ES" sz="3200" dirty="0">
              <a:solidFill>
                <a:srgbClr val="FFFFFF"/>
              </a:solidFill>
              <a:latin typeface="Helvetica Neue Thin"/>
              <a:cs typeface="Helvetica Neue Thin"/>
            </a:endParaRPr>
          </a:p>
        </p:txBody>
      </p:sp>
      <p:pic>
        <p:nvPicPr>
          <p:cNvPr id="4" name="Imagen 3"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9" y="406620"/>
            <a:ext cx="1790434" cy="567423"/>
          </a:xfrm>
          <a:prstGeom prst="rect">
            <a:avLst/>
          </a:prstGeom>
        </p:spPr>
      </p:pic>
      <p:sp>
        <p:nvSpPr>
          <p:cNvPr id="15" name="Rectángulo 14"/>
          <p:cNvSpPr/>
          <p:nvPr/>
        </p:nvSpPr>
        <p:spPr>
          <a:xfrm>
            <a:off x="345496" y="1288226"/>
            <a:ext cx="8589032" cy="3906260"/>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0" name="CuadroTexto 19"/>
          <p:cNvSpPr txBox="1"/>
          <p:nvPr/>
        </p:nvSpPr>
        <p:spPr>
          <a:xfrm>
            <a:off x="429591" y="1508666"/>
            <a:ext cx="6676642" cy="597087"/>
          </a:xfrm>
          <a:prstGeom prst="rect">
            <a:avLst/>
          </a:prstGeom>
          <a:noFill/>
        </p:spPr>
        <p:txBody>
          <a:bodyPr wrap="square" rtlCol="0">
            <a:spAutoFit/>
          </a:bodyPr>
          <a:lstStyle/>
          <a:p>
            <a:pPr>
              <a:lnSpc>
                <a:spcPct val="140000"/>
              </a:lnSpc>
            </a:pPr>
            <a:r>
              <a:rPr lang="en-US" sz="1200" dirty="0" smtClean="0">
                <a:latin typeface="Helvetica Neue Light"/>
                <a:cs typeface="Helvetica Neue Light"/>
              </a:rPr>
              <a:t>Este </a:t>
            </a:r>
            <a:r>
              <a:rPr lang="en-US" sz="1200" dirty="0" err="1" smtClean="0">
                <a:latin typeface="Helvetica Neue Light"/>
                <a:cs typeface="Helvetica Neue Light"/>
              </a:rPr>
              <a:t>producto</a:t>
            </a:r>
            <a:r>
              <a:rPr lang="en-US" sz="1200" dirty="0" smtClean="0">
                <a:latin typeface="Helvetica Neue Light"/>
                <a:cs typeface="Helvetica Neue Light"/>
              </a:rPr>
              <a:t> </a:t>
            </a:r>
            <a:r>
              <a:rPr lang="en-US" sz="1200" dirty="0" err="1" smtClean="0">
                <a:latin typeface="Helvetica Neue Light"/>
                <a:cs typeface="Helvetica Neue Light"/>
              </a:rPr>
              <a:t>esta</a:t>
            </a:r>
            <a:r>
              <a:rPr lang="en-US" sz="1200" dirty="0" smtClean="0">
                <a:latin typeface="Helvetica Neue Light"/>
                <a:cs typeface="Helvetica Neue Light"/>
              </a:rPr>
              <a:t> </a:t>
            </a:r>
            <a:r>
              <a:rPr lang="en-US" sz="1200" dirty="0" err="1" smtClean="0">
                <a:latin typeface="Helvetica Neue Light"/>
                <a:cs typeface="Helvetica Neue Light"/>
              </a:rPr>
              <a:t>diseñado</a:t>
            </a:r>
            <a:r>
              <a:rPr lang="en-US" sz="1200" dirty="0" smtClean="0">
                <a:latin typeface="Helvetica Neue Light"/>
                <a:cs typeface="Helvetica Neue Light"/>
              </a:rPr>
              <a:t> </a:t>
            </a:r>
            <a:r>
              <a:rPr lang="en-US" sz="1200" dirty="0" err="1" smtClean="0">
                <a:latin typeface="Helvetica Neue Light"/>
                <a:cs typeface="Helvetica Neue Light"/>
              </a:rPr>
              <a:t>para</a:t>
            </a:r>
            <a:r>
              <a:rPr lang="en-US" sz="1200" dirty="0" smtClean="0">
                <a:latin typeface="Helvetica Neue Light"/>
                <a:cs typeface="Helvetica Neue Light"/>
              </a:rPr>
              <a:t> </a:t>
            </a:r>
            <a:r>
              <a:rPr lang="en-US" sz="1200" dirty="0" err="1" smtClean="0">
                <a:latin typeface="Helvetica Neue Light"/>
                <a:cs typeface="Helvetica Neue Light"/>
              </a:rPr>
              <a:t>fábricas</a:t>
            </a:r>
            <a:r>
              <a:rPr lang="en-US" sz="1200" dirty="0" smtClean="0">
                <a:latin typeface="Helvetica Neue Light"/>
                <a:cs typeface="Helvetica Neue Light"/>
              </a:rPr>
              <a:t>, </a:t>
            </a:r>
            <a:r>
              <a:rPr lang="en-US" sz="1200" dirty="0" err="1" smtClean="0">
                <a:latin typeface="Helvetica Neue Light"/>
                <a:cs typeface="Helvetica Neue Light"/>
              </a:rPr>
              <a:t>grandes</a:t>
            </a:r>
            <a:r>
              <a:rPr lang="en-US" sz="1200" dirty="0" smtClean="0">
                <a:latin typeface="Helvetica Neue Light"/>
                <a:cs typeface="Helvetica Neue Light"/>
              </a:rPr>
              <a:t> </a:t>
            </a:r>
            <a:r>
              <a:rPr lang="en-US" sz="1200" dirty="0" err="1" smtClean="0">
                <a:latin typeface="Helvetica Neue Light"/>
                <a:cs typeface="Helvetica Neue Light"/>
              </a:rPr>
              <a:t>almacénes</a:t>
            </a:r>
            <a:r>
              <a:rPr lang="en-US" sz="1200" dirty="0" smtClean="0">
                <a:latin typeface="Helvetica Neue Light"/>
                <a:cs typeface="Helvetica Neue Light"/>
              </a:rPr>
              <a:t> y </a:t>
            </a:r>
            <a:r>
              <a:rPr lang="en-US" sz="1200" dirty="0" err="1" smtClean="0">
                <a:latin typeface="Helvetica Neue Light"/>
                <a:cs typeface="Helvetica Neue Light"/>
              </a:rPr>
              <a:t>turismo</a:t>
            </a:r>
            <a:r>
              <a:rPr lang="en-US" sz="1200" dirty="0" smtClean="0">
                <a:latin typeface="Helvetica Neue Light"/>
                <a:cs typeface="Helvetica Neue Light"/>
              </a:rPr>
              <a:t>.</a:t>
            </a:r>
          </a:p>
          <a:p>
            <a:pPr>
              <a:lnSpc>
                <a:spcPct val="140000"/>
              </a:lnSpc>
            </a:pPr>
            <a:r>
              <a:rPr lang="es-ES" sz="1200" dirty="0" smtClean="0">
                <a:latin typeface="Helvetica Neue Light"/>
                <a:cs typeface="Helvetica Neue Light"/>
              </a:rPr>
              <a:t>¡</a:t>
            </a:r>
            <a:r>
              <a:rPr lang="es-ES" sz="1200" dirty="0" err="1" smtClean="0">
                <a:latin typeface="Helvetica Neue Light"/>
                <a:cs typeface="Helvetica Neue Light"/>
              </a:rPr>
              <a:t>Olvidate</a:t>
            </a:r>
            <a:r>
              <a:rPr lang="es-ES" sz="1200" dirty="0" smtClean="0">
                <a:latin typeface="Helvetica Neue Light"/>
                <a:cs typeface="Helvetica Neue Light"/>
              </a:rPr>
              <a:t> del papel y dile hola a lo más nuevo en tecnología!</a:t>
            </a:r>
            <a:endParaRPr lang="es-ES" sz="1200" dirty="0">
              <a:latin typeface="Helvetica Neue Light"/>
              <a:cs typeface="Helvetica Neue Light"/>
            </a:endParaRPr>
          </a:p>
        </p:txBody>
      </p:sp>
      <p:sp>
        <p:nvSpPr>
          <p:cNvPr id="7" name="CuadroTexto 6"/>
          <p:cNvSpPr txBox="1"/>
          <p:nvPr/>
        </p:nvSpPr>
        <p:spPr>
          <a:xfrm>
            <a:off x="570006" y="2260913"/>
            <a:ext cx="4149049" cy="523220"/>
          </a:xfrm>
          <a:prstGeom prst="rect">
            <a:avLst/>
          </a:prstGeom>
          <a:noFill/>
        </p:spPr>
        <p:txBody>
          <a:bodyPr wrap="square" rtlCol="0">
            <a:spAutoFit/>
          </a:bodyPr>
          <a:lstStyle/>
          <a:p>
            <a:pPr marL="285750" indent="-285750">
              <a:buFont typeface="Arial"/>
              <a:buChar char="•"/>
            </a:pPr>
            <a:r>
              <a:rPr lang="es-ES" sz="1400" dirty="0" smtClean="0">
                <a:latin typeface="Helvetica Neue UltraLight"/>
                <a:cs typeface="Helvetica Neue UltraLight"/>
              </a:rPr>
              <a:t>Postúlate más rápido</a:t>
            </a:r>
          </a:p>
          <a:p>
            <a:pPr marL="285750" indent="-285750">
              <a:buFont typeface="Arial"/>
              <a:buChar char="•"/>
            </a:pPr>
            <a:r>
              <a:rPr lang="es-ES" sz="1400" dirty="0" smtClean="0">
                <a:latin typeface="Helvetica Neue UltraLight"/>
                <a:cs typeface="Helvetica Neue UltraLight"/>
              </a:rPr>
              <a:t>Encuentra mejores ofertas</a:t>
            </a:r>
            <a:endParaRPr lang="es-ES" sz="1400" dirty="0">
              <a:latin typeface="Helvetica Neue UltraLight"/>
              <a:cs typeface="Helvetica Neue UltraLight"/>
            </a:endParaRPr>
          </a:p>
        </p:txBody>
      </p:sp>
      <p:sp>
        <p:nvSpPr>
          <p:cNvPr id="8" name="Rectángulo 7"/>
          <p:cNvSpPr/>
          <p:nvPr/>
        </p:nvSpPr>
        <p:spPr>
          <a:xfrm>
            <a:off x="345496" y="3463547"/>
            <a:ext cx="8589032" cy="9408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v</a:t>
            </a:r>
            <a:endParaRPr lang="es-ES" dirty="0"/>
          </a:p>
        </p:txBody>
      </p:sp>
      <p:pic>
        <p:nvPicPr>
          <p:cNvPr id="2" name="Imagen 1" descr="office_depot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91" y="3837638"/>
            <a:ext cx="938192" cy="393855"/>
          </a:xfrm>
          <a:prstGeom prst="rect">
            <a:avLst/>
          </a:prstGeom>
        </p:spPr>
      </p:pic>
      <p:pic>
        <p:nvPicPr>
          <p:cNvPr id="9" name="Imagen 8" descr="8a2cf80d59931bec30ea6e75d76b47b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173" y="3936954"/>
            <a:ext cx="1003746" cy="286721"/>
          </a:xfrm>
          <a:prstGeom prst="rect">
            <a:avLst/>
          </a:prstGeom>
        </p:spPr>
      </p:pic>
      <p:pic>
        <p:nvPicPr>
          <p:cNvPr id="13" name="Imagen 12" descr="gameplanet-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724" y="3837638"/>
            <a:ext cx="1019705" cy="395493"/>
          </a:xfrm>
          <a:prstGeom prst="rect">
            <a:avLst/>
          </a:prstGeom>
        </p:spPr>
      </p:pic>
      <p:pic>
        <p:nvPicPr>
          <p:cNvPr id="19" name="Imagen 18" descr="lasalitas-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9855" y="3741450"/>
            <a:ext cx="590700" cy="482226"/>
          </a:xfrm>
          <a:prstGeom prst="rect">
            <a:avLst/>
          </a:prstGeom>
        </p:spPr>
      </p:pic>
      <p:pic>
        <p:nvPicPr>
          <p:cNvPr id="21" name="Imagen 20" descr="2000px-Inditex.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1613" y="3936954"/>
            <a:ext cx="1367783" cy="163450"/>
          </a:xfrm>
          <a:prstGeom prst="rect">
            <a:avLst/>
          </a:prstGeom>
        </p:spPr>
      </p:pic>
      <p:pic>
        <p:nvPicPr>
          <p:cNvPr id="22" name="Imagen 21" descr="Logo_79130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7769" y="3827582"/>
            <a:ext cx="994193" cy="396093"/>
          </a:xfrm>
          <a:prstGeom prst="rect">
            <a:avLst/>
          </a:prstGeom>
        </p:spPr>
      </p:pic>
      <p:sp>
        <p:nvSpPr>
          <p:cNvPr id="18" name="Rectángulo 17"/>
          <p:cNvSpPr/>
          <p:nvPr/>
        </p:nvSpPr>
        <p:spPr>
          <a:xfrm>
            <a:off x="2870200" y="69850"/>
            <a:ext cx="1739900" cy="9525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4" name="Imagen 23" descr="sears-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2702" y="3837638"/>
            <a:ext cx="894509" cy="401372"/>
          </a:xfrm>
          <a:prstGeom prst="rect">
            <a:avLst/>
          </a:prstGeom>
        </p:spPr>
      </p:pic>
      <p:sp>
        <p:nvSpPr>
          <p:cNvPr id="23" name="CuadroTexto 22"/>
          <p:cNvSpPr txBox="1"/>
          <p:nvPr/>
        </p:nvSpPr>
        <p:spPr>
          <a:xfrm>
            <a:off x="1111635" y="3382842"/>
            <a:ext cx="6676642" cy="319575"/>
          </a:xfrm>
          <a:prstGeom prst="rect">
            <a:avLst/>
          </a:prstGeom>
          <a:noFill/>
        </p:spPr>
        <p:txBody>
          <a:bodyPr wrap="square" rtlCol="0">
            <a:spAutoFit/>
          </a:bodyPr>
          <a:lstStyle/>
          <a:p>
            <a:pPr algn="ctr">
              <a:lnSpc>
                <a:spcPct val="140000"/>
              </a:lnSpc>
            </a:pPr>
            <a:r>
              <a:rPr lang="es-ES" sz="1200" dirty="0" smtClean="0">
                <a:latin typeface="Helvetica Neue Light"/>
                <a:cs typeface="Helvetica Neue Light"/>
              </a:rPr>
              <a:t>Clientes de </a:t>
            </a:r>
            <a:r>
              <a:rPr lang="es-ES" sz="1200" dirty="0" err="1" smtClean="0">
                <a:latin typeface="Helvetica Neue Light"/>
                <a:cs typeface="Helvetica Neue Light"/>
              </a:rPr>
              <a:t>Empleolisto</a:t>
            </a:r>
            <a:endParaRPr lang="es-ES" sz="1200" dirty="0">
              <a:latin typeface="Helvetica Neue Light"/>
              <a:cs typeface="Helvetica Neue Light"/>
            </a:endParaRPr>
          </a:p>
        </p:txBody>
      </p:sp>
    </p:spTree>
    <p:extLst>
      <p:ext uri="{BB962C8B-B14F-4D97-AF65-F5344CB8AC3E}">
        <p14:creationId xmlns:p14="http://schemas.microsoft.com/office/powerpoint/2010/main" val="258420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833623" y="2297293"/>
            <a:ext cx="1534814" cy="321497"/>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25" name="CuadroTexto 24"/>
          <p:cNvSpPr txBox="1"/>
          <p:nvPr/>
        </p:nvSpPr>
        <p:spPr>
          <a:xfrm>
            <a:off x="2265445" y="2330462"/>
            <a:ext cx="1535218" cy="246221"/>
          </a:xfrm>
          <a:prstGeom prst="rect">
            <a:avLst/>
          </a:prstGeom>
          <a:noFill/>
        </p:spPr>
        <p:txBody>
          <a:bodyPr wrap="square" rtlCol="0">
            <a:spAutoFit/>
          </a:bodyPr>
          <a:lstStyle/>
          <a:p>
            <a:pPr algn="r"/>
            <a:r>
              <a:rPr lang="es-ES" sz="1000" dirty="0" err="1" smtClean="0">
                <a:solidFill>
                  <a:schemeClr val="bg1"/>
                </a:solidFill>
                <a:latin typeface="Helvetica Neue Light"/>
                <a:cs typeface="Helvetica Neue Light"/>
              </a:rPr>
              <a:t>User</a:t>
            </a:r>
            <a:endParaRPr lang="es-ES" sz="1000" dirty="0">
              <a:solidFill>
                <a:schemeClr val="bg1"/>
              </a:solidFill>
              <a:latin typeface="Helvetica Neue Light"/>
              <a:cs typeface="Helvetica Neue Light"/>
            </a:endParaRPr>
          </a:p>
        </p:txBody>
      </p:sp>
      <p:sp>
        <p:nvSpPr>
          <p:cNvPr id="11" name="Rectángulo 10"/>
          <p:cNvSpPr/>
          <p:nvPr/>
        </p:nvSpPr>
        <p:spPr>
          <a:xfrm>
            <a:off x="3833219" y="2795618"/>
            <a:ext cx="1534814" cy="321497"/>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3" name="CuadroTexto 12"/>
          <p:cNvSpPr txBox="1"/>
          <p:nvPr/>
        </p:nvSpPr>
        <p:spPr>
          <a:xfrm>
            <a:off x="2273161" y="2828496"/>
            <a:ext cx="1535218" cy="246221"/>
          </a:xfrm>
          <a:prstGeom prst="rect">
            <a:avLst/>
          </a:prstGeom>
          <a:noFill/>
        </p:spPr>
        <p:txBody>
          <a:bodyPr wrap="square" rtlCol="0">
            <a:spAutoFit/>
          </a:bodyPr>
          <a:lstStyle/>
          <a:p>
            <a:pPr algn="r"/>
            <a:r>
              <a:rPr lang="es-ES" sz="1000" dirty="0" err="1" smtClean="0">
                <a:solidFill>
                  <a:schemeClr val="bg1"/>
                </a:solidFill>
                <a:latin typeface="Helvetica Neue Light"/>
                <a:cs typeface="Helvetica Neue Light"/>
              </a:rPr>
              <a:t>Password</a:t>
            </a:r>
            <a:endParaRPr lang="es-ES" sz="1000" dirty="0">
              <a:solidFill>
                <a:schemeClr val="bg1"/>
              </a:solidFill>
              <a:latin typeface="Helvetica Neue Light"/>
              <a:cs typeface="Helvetica Neue Light"/>
            </a:endParaRPr>
          </a:p>
        </p:txBody>
      </p:sp>
      <p:sp>
        <p:nvSpPr>
          <p:cNvPr id="14" name="CuadroTexto 13"/>
          <p:cNvSpPr txBox="1"/>
          <p:nvPr/>
        </p:nvSpPr>
        <p:spPr>
          <a:xfrm>
            <a:off x="1229647" y="607628"/>
            <a:ext cx="4896234" cy="523220"/>
          </a:xfrm>
          <a:prstGeom prst="rect">
            <a:avLst/>
          </a:prstGeom>
          <a:noFill/>
        </p:spPr>
        <p:txBody>
          <a:bodyPr wrap="square" rtlCol="0">
            <a:spAutoFit/>
          </a:bodyPr>
          <a:lstStyle/>
          <a:p>
            <a:r>
              <a:rPr lang="es-ES" sz="2800" dirty="0" smtClean="0">
                <a:solidFill>
                  <a:srgbClr val="FFFFFF"/>
                </a:solidFill>
                <a:latin typeface="Helvetica Neue Light"/>
                <a:cs typeface="Helvetica Neue Light"/>
              </a:rPr>
              <a:t>Login</a:t>
            </a:r>
            <a:endParaRPr lang="es-ES" sz="2800" dirty="0">
              <a:solidFill>
                <a:srgbClr val="FFFFFF"/>
              </a:solidFill>
              <a:latin typeface="Helvetica Neue Light"/>
              <a:cs typeface="Helvetica Neue Light"/>
            </a:endParaRPr>
          </a:p>
        </p:txBody>
      </p:sp>
      <p:sp>
        <p:nvSpPr>
          <p:cNvPr id="7" name="Rectángulo 6">
            <a:hlinkClick r:id="" action="ppaction://hlinkshowjump?jump=nextslide"/>
          </p:cNvPr>
          <p:cNvSpPr/>
          <p:nvPr/>
        </p:nvSpPr>
        <p:spPr>
          <a:xfrm>
            <a:off x="4027320" y="3346869"/>
            <a:ext cx="1237438" cy="492315"/>
          </a:xfrm>
          <a:prstGeom prst="rect">
            <a:avLst/>
          </a:prstGeom>
          <a:solidFill>
            <a:schemeClr val="bg1"/>
          </a:solidFill>
          <a:ln>
            <a:noFill/>
          </a:ln>
          <a:effectLst>
            <a:outerShdw blurRad="40000" dist="23000" dir="5400000" rotWithShape="0">
              <a:srgbClr val="000000">
                <a:alpha val="35000"/>
              </a:srgbClr>
            </a:outerShdw>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dirty="0" smtClean="0">
                <a:solidFill>
                  <a:schemeClr val="bg1">
                    <a:lumMod val="50000"/>
                  </a:schemeClr>
                </a:solidFill>
              </a:rPr>
              <a:t>Entrar</a:t>
            </a:r>
            <a:endParaRPr lang="es-ES" sz="2000" dirty="0">
              <a:solidFill>
                <a:schemeClr val="bg1">
                  <a:lumMod val="50000"/>
                </a:schemeClr>
              </a:solidFill>
            </a:endParaRPr>
          </a:p>
        </p:txBody>
      </p:sp>
      <p:pic>
        <p:nvPicPr>
          <p:cNvPr id="2" name="Imagen 1" descr="icon-h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11" y="156581"/>
            <a:ext cx="1296137" cy="1296137"/>
          </a:xfrm>
          <a:prstGeom prst="rect">
            <a:avLst/>
          </a:prstGeom>
        </p:spPr>
      </p:pic>
      <p:pic>
        <p:nvPicPr>
          <p:cNvPr id="9" name="Imagen 8" descr="logo blanco-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599" y="1533285"/>
            <a:ext cx="1790434" cy="567423"/>
          </a:xfrm>
          <a:prstGeom prst="rect">
            <a:avLst/>
          </a:prstGeom>
        </p:spPr>
      </p:pic>
    </p:spTree>
    <p:extLst>
      <p:ext uri="{BB962C8B-B14F-4D97-AF65-F5344CB8AC3E}">
        <p14:creationId xmlns:p14="http://schemas.microsoft.com/office/powerpoint/2010/main" val="97715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3000"/>
          </a:blip>
          <a:stretch>
            <a:fillRect/>
          </a:stretch>
        </a:blipFill>
        <a:effectLst/>
      </p:bgPr>
    </p:bg>
    <p:spTree>
      <p:nvGrpSpPr>
        <p:cNvPr id="1" name=""/>
        <p:cNvGrpSpPr/>
        <p:nvPr/>
      </p:nvGrpSpPr>
      <p:grpSpPr>
        <a:xfrm>
          <a:off x="0" y="0"/>
          <a:ext cx="0" cy="0"/>
          <a:chOff x="0" y="0"/>
          <a:chExt cx="0" cy="0"/>
        </a:xfrm>
      </p:grpSpPr>
      <p:pic>
        <p:nvPicPr>
          <p:cNvPr id="16" name="Imagen 15" descr="2719130721a173ba449e9301e712b4f7-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17" y="227455"/>
            <a:ext cx="8314989" cy="1990230"/>
          </a:xfrm>
          <a:prstGeom prst="rect">
            <a:avLst/>
          </a:prstGeom>
        </p:spPr>
      </p:pic>
      <p:sp>
        <p:nvSpPr>
          <p:cNvPr id="34" name="Rectángulo 33"/>
          <p:cNvSpPr/>
          <p:nvPr/>
        </p:nvSpPr>
        <p:spPr>
          <a:xfrm>
            <a:off x="450118" y="720273"/>
            <a:ext cx="1588540" cy="1285435"/>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7" name="Rectángulo 6"/>
          <p:cNvSpPr/>
          <p:nvPr/>
        </p:nvSpPr>
        <p:spPr>
          <a:xfrm>
            <a:off x="450117" y="1996231"/>
            <a:ext cx="8327158" cy="856432"/>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8" name="CuadroTexto 7"/>
          <p:cNvSpPr txBox="1"/>
          <p:nvPr/>
        </p:nvSpPr>
        <p:spPr>
          <a:xfrm>
            <a:off x="591338" y="2084585"/>
            <a:ext cx="7957420" cy="738664"/>
          </a:xfrm>
          <a:prstGeom prst="rect">
            <a:avLst/>
          </a:prstGeom>
          <a:noFill/>
        </p:spPr>
        <p:txBody>
          <a:bodyPr wrap="square" rtlCol="0">
            <a:spAutoFit/>
          </a:bodyPr>
          <a:lstStyle/>
          <a:p>
            <a:pPr algn="just"/>
            <a:r>
              <a:rPr lang="pt-BR" sz="1050" dirty="0" smtClean="0">
                <a:solidFill>
                  <a:srgbClr val="000000"/>
                </a:solidFill>
                <a:latin typeface="Helvetica Neue Light"/>
                <a:cs typeface="Helvetica Neue Light"/>
              </a:rPr>
              <a:t>Sears es una </a:t>
            </a:r>
            <a:r>
              <a:rPr lang="pt-BR" sz="1050" dirty="0" err="1" smtClean="0">
                <a:solidFill>
                  <a:srgbClr val="000000"/>
                </a:solidFill>
                <a:latin typeface="Helvetica Neue Light"/>
                <a:cs typeface="Helvetica Neue Light"/>
              </a:rPr>
              <a:t>cadena</a:t>
            </a:r>
            <a:r>
              <a:rPr lang="pt-BR" sz="1050" dirty="0" smtClean="0">
                <a:solidFill>
                  <a:srgbClr val="000000"/>
                </a:solidFill>
                <a:latin typeface="Helvetica Neue Light"/>
                <a:cs typeface="Helvetica Neue Light"/>
              </a:rPr>
              <a:t> de </a:t>
            </a:r>
            <a:r>
              <a:rPr lang="pt-BR" sz="1050" dirty="0" err="1" smtClean="0">
                <a:solidFill>
                  <a:srgbClr val="000000"/>
                </a:solidFill>
                <a:latin typeface="Helvetica Neue Light"/>
                <a:cs typeface="Helvetica Neue Light"/>
              </a:rPr>
              <a:t>tiendas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departamentales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con</a:t>
            </a:r>
            <a:r>
              <a:rPr lang="pt-BR" sz="1050" dirty="0" smtClean="0">
                <a:solidFill>
                  <a:srgbClr val="000000"/>
                </a:solidFill>
                <a:latin typeface="Helvetica Neue Light"/>
                <a:cs typeface="Helvetica Neue Light"/>
              </a:rPr>
              <a:t> sede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México, operando 90 </a:t>
            </a:r>
            <a:r>
              <a:rPr lang="pt-BR" sz="1050" dirty="0" err="1" smtClean="0">
                <a:solidFill>
                  <a:srgbClr val="000000"/>
                </a:solidFill>
                <a:latin typeface="Helvetica Neue Light"/>
                <a:cs typeface="Helvetica Neue Light"/>
              </a:rPr>
              <a:t>almácenes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ubicados</a:t>
            </a:r>
            <a:r>
              <a:rPr lang="pt-BR" sz="1050" dirty="0" smtClean="0">
                <a:solidFill>
                  <a:srgbClr val="000000"/>
                </a:solidFill>
                <a:latin typeface="Helvetica Neue Light"/>
                <a:cs typeface="Helvetica Neue Light"/>
              </a:rPr>
              <a:t>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México </a:t>
            </a:r>
            <a:r>
              <a:rPr lang="pt-BR" sz="1050" dirty="0" err="1" smtClean="0">
                <a:solidFill>
                  <a:srgbClr val="000000"/>
                </a:solidFill>
                <a:latin typeface="Helvetica Neue Light"/>
                <a:cs typeface="Helvetica Neue Light"/>
              </a:rPr>
              <a:t>y</a:t>
            </a:r>
            <a:r>
              <a:rPr lang="pt-BR" sz="1050" dirty="0" smtClean="0">
                <a:solidFill>
                  <a:srgbClr val="000000"/>
                </a:solidFill>
                <a:latin typeface="Helvetica Neue Light"/>
                <a:cs typeface="Helvetica Neue Light"/>
              </a:rPr>
              <a:t> uno </a:t>
            </a:r>
            <a:r>
              <a:rPr lang="pt-BR" sz="1050" dirty="0" err="1" smtClean="0">
                <a:solidFill>
                  <a:srgbClr val="000000"/>
                </a:solidFill>
                <a:latin typeface="Helvetica Neue Light"/>
                <a:cs typeface="Helvetica Neue Light"/>
              </a:rPr>
              <a:t>en</a:t>
            </a:r>
            <a:r>
              <a:rPr lang="pt-BR" sz="1050" dirty="0" smtClean="0">
                <a:solidFill>
                  <a:srgbClr val="000000"/>
                </a:solidFill>
                <a:latin typeface="Helvetica Neue Light"/>
                <a:cs typeface="Helvetica Neue Light"/>
              </a:rPr>
              <a:t> El Salvador.</a:t>
            </a:r>
          </a:p>
          <a:p>
            <a:pPr algn="just"/>
            <a:endParaRPr lang="pt-BR" sz="1050" dirty="0">
              <a:solidFill>
                <a:srgbClr val="000000"/>
              </a:solidFill>
              <a:latin typeface="Helvetica Neue Light"/>
              <a:cs typeface="Helvetica Neue Light"/>
            </a:endParaRPr>
          </a:p>
          <a:p>
            <a:pPr algn="just"/>
            <a:r>
              <a:rPr lang="pt-BR" sz="1050" dirty="0" smtClean="0">
                <a:solidFill>
                  <a:srgbClr val="000000"/>
                </a:solidFill>
                <a:latin typeface="Helvetica Neue Light"/>
                <a:cs typeface="Helvetica Neue Light"/>
              </a:rPr>
              <a:t>Es por </a:t>
            </a:r>
            <a:r>
              <a:rPr lang="pt-BR" sz="1050" dirty="0" err="1" smtClean="0">
                <a:solidFill>
                  <a:srgbClr val="000000"/>
                </a:solidFill>
                <a:latin typeface="Helvetica Neue Light"/>
                <a:cs typeface="Helvetica Neue Light"/>
              </a:rPr>
              <a:t>ellos</a:t>
            </a:r>
            <a:r>
              <a:rPr lang="pt-BR" sz="1050" dirty="0" smtClean="0">
                <a:solidFill>
                  <a:srgbClr val="000000"/>
                </a:solidFill>
                <a:latin typeface="Helvetica Neue Light"/>
                <a:cs typeface="Helvetica Neue Light"/>
              </a:rPr>
              <a:t> que te invitamos a formar parte de </a:t>
            </a:r>
            <a:r>
              <a:rPr lang="pt-BR" sz="1050" dirty="0" err="1" smtClean="0">
                <a:solidFill>
                  <a:srgbClr val="000000"/>
                </a:solidFill>
                <a:latin typeface="Helvetica Neue Light"/>
                <a:cs typeface="Helvetica Neue Light"/>
              </a:rPr>
              <a:t>nuestro</a:t>
            </a:r>
            <a:r>
              <a:rPr lang="pt-BR" sz="1050" dirty="0" smtClean="0">
                <a:solidFill>
                  <a:srgbClr val="000000"/>
                </a:solidFill>
                <a:latin typeface="Helvetica Neue Light"/>
                <a:cs typeface="Helvetica Neue Light"/>
              </a:rPr>
              <a:t> equipo.</a:t>
            </a:r>
            <a:endParaRPr lang="es-ES" sz="1050" dirty="0">
              <a:solidFill>
                <a:srgbClr val="000000"/>
              </a:solidFill>
              <a:latin typeface="Helvetica Neue Light"/>
              <a:cs typeface="Helvetica Neue Light"/>
            </a:endParaRPr>
          </a:p>
        </p:txBody>
      </p:sp>
      <p:sp>
        <p:nvSpPr>
          <p:cNvPr id="9" name="Rectángulo 8"/>
          <p:cNvSpPr/>
          <p:nvPr/>
        </p:nvSpPr>
        <p:spPr>
          <a:xfrm>
            <a:off x="2611919" y="3068806"/>
            <a:ext cx="2616311"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0" name="Rectángulo 9"/>
          <p:cNvSpPr/>
          <p:nvPr/>
        </p:nvSpPr>
        <p:spPr>
          <a:xfrm>
            <a:off x="2611920" y="3478719"/>
            <a:ext cx="2003916"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1" name="Rectángulo 10"/>
          <p:cNvSpPr/>
          <p:nvPr/>
        </p:nvSpPr>
        <p:spPr>
          <a:xfrm>
            <a:off x="2611920" y="3888631"/>
            <a:ext cx="1586879"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2" name="Rectángulo 11"/>
          <p:cNvSpPr/>
          <p:nvPr/>
        </p:nvSpPr>
        <p:spPr>
          <a:xfrm>
            <a:off x="2611920" y="4274431"/>
            <a:ext cx="4332374"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4" name="Rectángulo 13"/>
          <p:cNvSpPr/>
          <p:nvPr/>
        </p:nvSpPr>
        <p:spPr>
          <a:xfrm>
            <a:off x="2040358" y="6051176"/>
            <a:ext cx="257210" cy="217010"/>
          </a:xfrm>
          <a:prstGeom prst="rec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5" name="Rectángulo 14"/>
          <p:cNvSpPr/>
          <p:nvPr/>
        </p:nvSpPr>
        <p:spPr>
          <a:xfrm>
            <a:off x="5182515" y="6024903"/>
            <a:ext cx="257210" cy="217010"/>
          </a:xfrm>
          <a:prstGeom prst="rect">
            <a:avLst/>
          </a:prstGeom>
          <a:no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17" name="CuadroTexto 16"/>
          <p:cNvSpPr txBox="1"/>
          <p:nvPr/>
        </p:nvSpPr>
        <p:spPr>
          <a:xfrm>
            <a:off x="1019196" y="3084882"/>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Nombre:</a:t>
            </a:r>
            <a:endParaRPr lang="es-ES" sz="1000" dirty="0">
              <a:solidFill>
                <a:srgbClr val="000000"/>
              </a:solidFill>
              <a:latin typeface="Helvetica Neue"/>
              <a:cs typeface="Helvetica Neue"/>
            </a:endParaRPr>
          </a:p>
        </p:txBody>
      </p:sp>
      <p:sp>
        <p:nvSpPr>
          <p:cNvPr id="18" name="CuadroTexto 17"/>
          <p:cNvSpPr txBox="1"/>
          <p:nvPr/>
        </p:nvSpPr>
        <p:spPr>
          <a:xfrm>
            <a:off x="1019196" y="3499894"/>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E-mail:</a:t>
            </a:r>
            <a:endParaRPr lang="es-ES" sz="1000" dirty="0">
              <a:solidFill>
                <a:srgbClr val="000000"/>
              </a:solidFill>
              <a:latin typeface="Helvetica Neue"/>
              <a:cs typeface="Helvetica Neue"/>
            </a:endParaRPr>
          </a:p>
        </p:txBody>
      </p:sp>
      <p:sp>
        <p:nvSpPr>
          <p:cNvPr id="19" name="CuadroTexto 18"/>
          <p:cNvSpPr txBox="1"/>
          <p:nvPr/>
        </p:nvSpPr>
        <p:spPr>
          <a:xfrm>
            <a:off x="1019196" y="3971945"/>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Teléfono 1:</a:t>
            </a:r>
            <a:endParaRPr lang="es-ES" sz="1000" dirty="0">
              <a:solidFill>
                <a:srgbClr val="000000"/>
              </a:solidFill>
              <a:latin typeface="Helvetica Neue"/>
              <a:cs typeface="Helvetica Neue"/>
            </a:endParaRPr>
          </a:p>
        </p:txBody>
      </p:sp>
      <p:sp>
        <p:nvSpPr>
          <p:cNvPr id="20" name="CuadroTexto 19"/>
          <p:cNvSpPr txBox="1"/>
          <p:nvPr/>
        </p:nvSpPr>
        <p:spPr>
          <a:xfrm>
            <a:off x="1019196" y="4336886"/>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Puesto:</a:t>
            </a:r>
            <a:endParaRPr lang="es-ES" sz="1000" dirty="0">
              <a:solidFill>
                <a:srgbClr val="000000"/>
              </a:solidFill>
              <a:latin typeface="Helvetica Neue"/>
              <a:cs typeface="Helvetica Neue"/>
            </a:endParaRPr>
          </a:p>
        </p:txBody>
      </p:sp>
      <p:sp>
        <p:nvSpPr>
          <p:cNvPr id="22" name="CuadroTexto 21"/>
          <p:cNvSpPr txBox="1"/>
          <p:nvPr/>
        </p:nvSpPr>
        <p:spPr>
          <a:xfrm>
            <a:off x="2361276" y="6021965"/>
            <a:ext cx="1953185" cy="246221"/>
          </a:xfrm>
          <a:prstGeom prst="rect">
            <a:avLst/>
          </a:prstGeom>
          <a:noFill/>
        </p:spPr>
        <p:txBody>
          <a:bodyPr wrap="square" rtlCol="0">
            <a:spAutoFit/>
          </a:bodyPr>
          <a:lstStyle/>
          <a:p>
            <a:r>
              <a:rPr lang="es-ES" sz="1000" dirty="0" smtClean="0">
                <a:solidFill>
                  <a:srgbClr val="000000"/>
                </a:solidFill>
              </a:rPr>
              <a:t>Aviso de privacidad</a:t>
            </a:r>
            <a:endParaRPr lang="es-ES" sz="1000" dirty="0">
              <a:solidFill>
                <a:srgbClr val="000000"/>
              </a:solidFill>
            </a:endParaRPr>
          </a:p>
        </p:txBody>
      </p:sp>
      <p:sp>
        <p:nvSpPr>
          <p:cNvPr id="23" name="CuadroTexto 22"/>
          <p:cNvSpPr txBox="1"/>
          <p:nvPr/>
        </p:nvSpPr>
        <p:spPr>
          <a:xfrm>
            <a:off x="5580385" y="6021965"/>
            <a:ext cx="1953185" cy="246221"/>
          </a:xfrm>
          <a:prstGeom prst="rect">
            <a:avLst/>
          </a:prstGeom>
          <a:noFill/>
        </p:spPr>
        <p:txBody>
          <a:bodyPr wrap="square" rtlCol="0">
            <a:spAutoFit/>
          </a:bodyPr>
          <a:lstStyle/>
          <a:p>
            <a:r>
              <a:rPr lang="es-ES" sz="1000" dirty="0" smtClean="0">
                <a:solidFill>
                  <a:srgbClr val="000000"/>
                </a:solidFill>
              </a:rPr>
              <a:t>Aviso de privacidad</a:t>
            </a:r>
            <a:endParaRPr lang="es-ES" sz="1000" dirty="0">
              <a:solidFill>
                <a:srgbClr val="000000"/>
              </a:solidFill>
            </a:endParaRPr>
          </a:p>
        </p:txBody>
      </p:sp>
      <p:sp>
        <p:nvSpPr>
          <p:cNvPr id="26" name="Rectángulo 25">
            <a:hlinkClick r:id="" action="ppaction://hlinkshowjump?jump=nextslide"/>
          </p:cNvPr>
          <p:cNvSpPr/>
          <p:nvPr/>
        </p:nvSpPr>
        <p:spPr>
          <a:xfrm>
            <a:off x="7394259" y="5925358"/>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chemeClr val="bg1"/>
                </a:solidFill>
              </a:rPr>
              <a:t>Enviar</a:t>
            </a:r>
            <a:endParaRPr lang="es-ES" sz="2000" dirty="0">
              <a:solidFill>
                <a:schemeClr val="bg1"/>
              </a:solidFill>
            </a:endParaRPr>
          </a:p>
        </p:txBody>
      </p:sp>
      <p:sp>
        <p:nvSpPr>
          <p:cNvPr id="3" name="CuadroTexto 2"/>
          <p:cNvSpPr txBox="1"/>
          <p:nvPr/>
        </p:nvSpPr>
        <p:spPr>
          <a:xfrm>
            <a:off x="2643510" y="3082644"/>
            <a:ext cx="1804962" cy="276999"/>
          </a:xfrm>
          <a:prstGeom prst="rect">
            <a:avLst/>
          </a:prstGeom>
          <a:noFill/>
        </p:spPr>
        <p:txBody>
          <a:bodyPr wrap="square" rtlCol="0">
            <a:spAutoFit/>
          </a:bodyPr>
          <a:lstStyle/>
          <a:p>
            <a:r>
              <a:rPr lang="es-ES" sz="1200" dirty="0" smtClean="0">
                <a:solidFill>
                  <a:srgbClr val="000000"/>
                </a:solidFill>
              </a:rPr>
              <a:t>Juan Pérez González</a:t>
            </a:r>
            <a:endParaRPr lang="es-ES" sz="1200" dirty="0">
              <a:solidFill>
                <a:srgbClr val="000000"/>
              </a:solidFill>
            </a:endParaRPr>
          </a:p>
        </p:txBody>
      </p:sp>
      <p:sp>
        <p:nvSpPr>
          <p:cNvPr id="24" name="CuadroTexto 23"/>
          <p:cNvSpPr txBox="1"/>
          <p:nvPr/>
        </p:nvSpPr>
        <p:spPr>
          <a:xfrm>
            <a:off x="2611920" y="3478719"/>
            <a:ext cx="1836552" cy="276999"/>
          </a:xfrm>
          <a:prstGeom prst="rect">
            <a:avLst/>
          </a:prstGeom>
          <a:noFill/>
        </p:spPr>
        <p:txBody>
          <a:bodyPr wrap="square" rtlCol="0">
            <a:spAutoFit/>
          </a:bodyPr>
          <a:lstStyle/>
          <a:p>
            <a:r>
              <a:rPr lang="es-ES" sz="1200" dirty="0" err="1" smtClean="0">
                <a:solidFill>
                  <a:srgbClr val="000000"/>
                </a:solidFill>
              </a:rPr>
              <a:t>jperez@hotmail.com</a:t>
            </a:r>
            <a:endParaRPr lang="es-ES" sz="1200" dirty="0">
              <a:solidFill>
                <a:srgbClr val="000000"/>
              </a:solidFill>
            </a:endParaRPr>
          </a:p>
        </p:txBody>
      </p:sp>
      <p:sp>
        <p:nvSpPr>
          <p:cNvPr id="25" name="CuadroTexto 24"/>
          <p:cNvSpPr txBox="1"/>
          <p:nvPr/>
        </p:nvSpPr>
        <p:spPr>
          <a:xfrm>
            <a:off x="2643510" y="3907503"/>
            <a:ext cx="1100340" cy="276999"/>
          </a:xfrm>
          <a:prstGeom prst="rect">
            <a:avLst/>
          </a:prstGeom>
          <a:noFill/>
        </p:spPr>
        <p:txBody>
          <a:bodyPr wrap="square" rtlCol="0">
            <a:spAutoFit/>
          </a:bodyPr>
          <a:lstStyle/>
          <a:p>
            <a:r>
              <a:rPr lang="es-ES" sz="1200" dirty="0" smtClean="0">
                <a:solidFill>
                  <a:srgbClr val="000000"/>
                </a:solidFill>
              </a:rPr>
              <a:t>5734 4345</a:t>
            </a:r>
            <a:endParaRPr lang="es-ES" sz="1200" dirty="0">
              <a:solidFill>
                <a:srgbClr val="000000"/>
              </a:solidFill>
            </a:endParaRPr>
          </a:p>
        </p:txBody>
      </p:sp>
      <p:sp>
        <p:nvSpPr>
          <p:cNvPr id="28" name="CuadroTexto 27"/>
          <p:cNvSpPr txBox="1"/>
          <p:nvPr/>
        </p:nvSpPr>
        <p:spPr>
          <a:xfrm>
            <a:off x="2643510" y="4304612"/>
            <a:ext cx="3342322" cy="276999"/>
          </a:xfrm>
          <a:prstGeom prst="rect">
            <a:avLst/>
          </a:prstGeom>
          <a:noFill/>
        </p:spPr>
        <p:txBody>
          <a:bodyPr wrap="square" rtlCol="0">
            <a:spAutoFit/>
          </a:bodyPr>
          <a:lstStyle/>
          <a:p>
            <a:r>
              <a:rPr lang="es-ES" sz="1200" dirty="0" smtClean="0">
                <a:solidFill>
                  <a:srgbClr val="000000"/>
                </a:solidFill>
              </a:rPr>
              <a:t>Vendedor</a:t>
            </a:r>
            <a:endParaRPr lang="es-ES" sz="1200" dirty="0">
              <a:solidFill>
                <a:srgbClr val="000000"/>
              </a:solidFill>
            </a:endParaRPr>
          </a:p>
        </p:txBody>
      </p:sp>
      <p:pic>
        <p:nvPicPr>
          <p:cNvPr id="29" name="Imagen 28" descr="iconos2-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630" y="5666088"/>
            <a:ext cx="183969" cy="177791"/>
          </a:xfrm>
          <a:prstGeom prst="rect">
            <a:avLst/>
          </a:prstGeom>
        </p:spPr>
      </p:pic>
      <p:pic>
        <p:nvPicPr>
          <p:cNvPr id="30" name="Imagen 29" descr="iconos2-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231" y="5648485"/>
            <a:ext cx="183969" cy="177791"/>
          </a:xfrm>
          <a:prstGeom prst="rect">
            <a:avLst/>
          </a:prstGeom>
        </p:spPr>
      </p:pic>
      <p:sp>
        <p:nvSpPr>
          <p:cNvPr id="4" name="Rectángulo 3"/>
          <p:cNvSpPr/>
          <p:nvPr/>
        </p:nvSpPr>
        <p:spPr>
          <a:xfrm>
            <a:off x="6643581" y="4336886"/>
            <a:ext cx="195864" cy="196632"/>
          </a:xfrm>
          <a:custGeom>
            <a:avLst/>
            <a:gdLst/>
            <a:ahLst/>
            <a:cxnLst/>
            <a:rect l="l" t="t" r="r" b="b"/>
            <a:pathLst>
              <a:path w="195864" h="196632">
                <a:moveTo>
                  <a:pt x="76503" y="27076"/>
                </a:moveTo>
                <a:lnTo>
                  <a:pt x="76503" y="112953"/>
                </a:lnTo>
                <a:lnTo>
                  <a:pt x="51807" y="112953"/>
                </a:lnTo>
                <a:lnTo>
                  <a:pt x="101199" y="162344"/>
                </a:lnTo>
                <a:lnTo>
                  <a:pt x="150590" y="112953"/>
                </a:lnTo>
                <a:lnTo>
                  <a:pt x="125894" y="112953"/>
                </a:lnTo>
                <a:lnTo>
                  <a:pt x="125894" y="27076"/>
                </a:lnTo>
                <a:close/>
                <a:moveTo>
                  <a:pt x="0" y="0"/>
                </a:moveTo>
                <a:lnTo>
                  <a:pt x="195864" y="0"/>
                </a:lnTo>
                <a:lnTo>
                  <a:pt x="195864" y="196632"/>
                </a:lnTo>
                <a:lnTo>
                  <a:pt x="0" y="196632"/>
                </a:lnTo>
                <a:close/>
              </a:path>
            </a:pathLst>
          </a:cu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grpSp>
        <p:nvGrpSpPr>
          <p:cNvPr id="13" name="Agrupar 12"/>
          <p:cNvGrpSpPr/>
          <p:nvPr/>
        </p:nvGrpSpPr>
        <p:grpSpPr>
          <a:xfrm>
            <a:off x="4841546" y="4644972"/>
            <a:ext cx="2102748" cy="1338828"/>
            <a:chOff x="4775200" y="4066868"/>
            <a:chExt cx="2102748" cy="1338828"/>
          </a:xfrm>
        </p:grpSpPr>
        <p:sp>
          <p:nvSpPr>
            <p:cNvPr id="6" name="Rectángulo 5"/>
            <p:cNvSpPr/>
            <p:nvPr/>
          </p:nvSpPr>
          <p:spPr>
            <a:xfrm>
              <a:off x="4775200" y="4066868"/>
              <a:ext cx="2102748" cy="1167933"/>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27" name="CuadroTexto 26"/>
            <p:cNvSpPr txBox="1"/>
            <p:nvPr/>
          </p:nvSpPr>
          <p:spPr>
            <a:xfrm>
              <a:off x="4842844" y="4066868"/>
              <a:ext cx="1930255" cy="1338828"/>
            </a:xfrm>
            <a:prstGeom prst="rect">
              <a:avLst/>
            </a:prstGeom>
            <a:noFill/>
          </p:spPr>
          <p:txBody>
            <a:bodyPr wrap="square" rtlCol="0">
              <a:spAutoFit/>
            </a:bodyPr>
            <a:lstStyle/>
            <a:p>
              <a:r>
                <a:rPr lang="es-ES" sz="1000" dirty="0" smtClean="0">
                  <a:solidFill>
                    <a:srgbClr val="000000"/>
                  </a:solidFill>
                </a:rPr>
                <a:t>Cajero</a:t>
              </a:r>
            </a:p>
            <a:p>
              <a:r>
                <a:rPr lang="es-ES" sz="1000" dirty="0" smtClean="0">
                  <a:solidFill>
                    <a:srgbClr val="000000"/>
                  </a:solidFill>
                </a:rPr>
                <a:t>Ayudante General</a:t>
              </a:r>
            </a:p>
            <a:p>
              <a:r>
                <a:rPr lang="es-ES" sz="1000" dirty="0" smtClean="0">
                  <a:solidFill>
                    <a:srgbClr val="000000"/>
                  </a:solidFill>
                </a:rPr>
                <a:t>Mesero</a:t>
              </a:r>
            </a:p>
            <a:p>
              <a:r>
                <a:rPr lang="es-ES" sz="1000" dirty="0" smtClean="0">
                  <a:solidFill>
                    <a:srgbClr val="000000"/>
                  </a:solidFill>
                </a:rPr>
                <a:t>Vendedor</a:t>
              </a:r>
            </a:p>
            <a:p>
              <a:r>
                <a:rPr lang="es-ES" sz="1000" dirty="0" smtClean="0">
                  <a:solidFill>
                    <a:srgbClr val="000000"/>
                  </a:solidFill>
                </a:rPr>
                <a:t>Almacenista</a:t>
              </a:r>
            </a:p>
            <a:p>
              <a:r>
                <a:rPr lang="es-ES" sz="1000" dirty="0" smtClean="0">
                  <a:solidFill>
                    <a:srgbClr val="000000"/>
                  </a:solidFill>
                </a:rPr>
                <a:t>Chofer</a:t>
              </a:r>
            </a:p>
            <a:p>
              <a:r>
                <a:rPr lang="es-ES" sz="1000" dirty="0" smtClean="0">
                  <a:solidFill>
                    <a:srgbClr val="000000"/>
                  </a:solidFill>
                </a:rPr>
                <a:t>Limpieza</a:t>
              </a:r>
            </a:p>
            <a:p>
              <a:endParaRPr lang="es-ES" sz="1050" dirty="0">
                <a:solidFill>
                  <a:srgbClr val="000000"/>
                </a:solidFill>
              </a:endParaRPr>
            </a:p>
          </p:txBody>
        </p:sp>
      </p:grpSp>
      <p:pic>
        <p:nvPicPr>
          <p:cNvPr id="5" name="Imagen 4" descr="sears-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38" y="1107294"/>
            <a:ext cx="1331465" cy="597437"/>
          </a:xfrm>
          <a:prstGeom prst="rect">
            <a:avLst/>
          </a:prstGeom>
        </p:spPr>
      </p:pic>
      <p:sp>
        <p:nvSpPr>
          <p:cNvPr id="31" name="Rectángulo 30"/>
          <p:cNvSpPr/>
          <p:nvPr/>
        </p:nvSpPr>
        <p:spPr>
          <a:xfrm>
            <a:off x="5360284" y="3863005"/>
            <a:ext cx="1586879"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32" name="CuadroTexto 31"/>
          <p:cNvSpPr txBox="1"/>
          <p:nvPr/>
        </p:nvSpPr>
        <p:spPr>
          <a:xfrm>
            <a:off x="3767560" y="3946319"/>
            <a:ext cx="1535218"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Teléfono 2:</a:t>
            </a:r>
            <a:endParaRPr lang="es-ES" sz="1000" dirty="0">
              <a:solidFill>
                <a:srgbClr val="000000"/>
              </a:solidFill>
              <a:latin typeface="Helvetica Neue"/>
              <a:cs typeface="Helvetica Neue"/>
            </a:endParaRPr>
          </a:p>
        </p:txBody>
      </p:sp>
      <p:sp>
        <p:nvSpPr>
          <p:cNvPr id="33" name="CuadroTexto 32"/>
          <p:cNvSpPr txBox="1"/>
          <p:nvPr/>
        </p:nvSpPr>
        <p:spPr>
          <a:xfrm>
            <a:off x="5391874" y="3881877"/>
            <a:ext cx="1100340" cy="276999"/>
          </a:xfrm>
          <a:prstGeom prst="rect">
            <a:avLst/>
          </a:prstGeom>
          <a:noFill/>
        </p:spPr>
        <p:txBody>
          <a:bodyPr wrap="square" rtlCol="0">
            <a:spAutoFit/>
          </a:bodyPr>
          <a:lstStyle/>
          <a:p>
            <a:r>
              <a:rPr lang="es-ES" sz="1200" dirty="0" smtClean="0">
                <a:solidFill>
                  <a:srgbClr val="000000"/>
                </a:solidFill>
              </a:rPr>
              <a:t>5734 4345</a:t>
            </a:r>
            <a:endParaRPr lang="es-ES" sz="1200" dirty="0">
              <a:solidFill>
                <a:srgbClr val="000000"/>
              </a:solidFill>
            </a:endParaRPr>
          </a:p>
        </p:txBody>
      </p:sp>
      <p:sp>
        <p:nvSpPr>
          <p:cNvPr id="37" name="CuadroTexto 36"/>
          <p:cNvSpPr txBox="1"/>
          <p:nvPr/>
        </p:nvSpPr>
        <p:spPr>
          <a:xfrm>
            <a:off x="4953126" y="3113422"/>
            <a:ext cx="941339" cy="246221"/>
          </a:xfrm>
          <a:prstGeom prst="rect">
            <a:avLst/>
          </a:prstGeom>
          <a:noFill/>
        </p:spPr>
        <p:txBody>
          <a:bodyPr wrap="square" rtlCol="0">
            <a:spAutoFit/>
          </a:bodyPr>
          <a:lstStyle/>
          <a:p>
            <a:pPr algn="r"/>
            <a:r>
              <a:rPr lang="es-ES" sz="1000" dirty="0" smtClean="0">
                <a:solidFill>
                  <a:srgbClr val="000000"/>
                </a:solidFill>
                <a:latin typeface="Helvetica Neue"/>
                <a:cs typeface="Helvetica Neue"/>
              </a:rPr>
              <a:t>Sexo:</a:t>
            </a:r>
            <a:endParaRPr lang="es-ES" sz="1000" dirty="0">
              <a:solidFill>
                <a:srgbClr val="000000"/>
              </a:solidFill>
              <a:latin typeface="Helvetica Neue"/>
              <a:cs typeface="Helvetica Neue"/>
            </a:endParaRPr>
          </a:p>
        </p:txBody>
      </p:sp>
      <p:sp>
        <p:nvSpPr>
          <p:cNvPr id="39" name="Rectángulo 38"/>
          <p:cNvSpPr/>
          <p:nvPr/>
        </p:nvSpPr>
        <p:spPr>
          <a:xfrm>
            <a:off x="5865018" y="3068806"/>
            <a:ext cx="1078511"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sp>
        <p:nvSpPr>
          <p:cNvPr id="40" name="CuadroTexto 39"/>
          <p:cNvSpPr txBox="1"/>
          <p:nvPr/>
        </p:nvSpPr>
        <p:spPr>
          <a:xfrm>
            <a:off x="5896608" y="3082644"/>
            <a:ext cx="1804962" cy="276999"/>
          </a:xfrm>
          <a:prstGeom prst="rect">
            <a:avLst/>
          </a:prstGeom>
          <a:noFill/>
        </p:spPr>
        <p:txBody>
          <a:bodyPr wrap="square" rtlCol="0">
            <a:spAutoFit/>
          </a:bodyPr>
          <a:lstStyle/>
          <a:p>
            <a:r>
              <a:rPr lang="es-ES" sz="1200" dirty="0" smtClean="0">
                <a:solidFill>
                  <a:srgbClr val="000000"/>
                </a:solidFill>
              </a:rPr>
              <a:t>Masculino</a:t>
            </a:r>
            <a:endParaRPr lang="es-ES" sz="1200" dirty="0">
              <a:solidFill>
                <a:srgbClr val="000000"/>
              </a:solidFill>
            </a:endParaRPr>
          </a:p>
        </p:txBody>
      </p:sp>
      <p:pic>
        <p:nvPicPr>
          <p:cNvPr id="36" name="Imagen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787"/>
            <a:ext cx="9144000" cy="6852213"/>
          </a:xfrm>
          <a:prstGeom prst="rect">
            <a:avLst/>
          </a:prstGeom>
        </p:spPr>
      </p:pic>
    </p:spTree>
    <p:extLst>
      <p:ext uri="{BB962C8B-B14F-4D97-AF65-F5344CB8AC3E}">
        <p14:creationId xmlns:p14="http://schemas.microsoft.com/office/powerpoint/2010/main" val="8098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arn(inVertical)">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4" grpId="0"/>
      <p:bldP spid="25" grpId="0"/>
      <p:bldP spid="28" grpId="0"/>
      <p:bldP spid="33"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18000"/>
          </a:blip>
          <a:stretch>
            <a:fillRect/>
          </a:stretch>
        </a:blipFill>
        <a:effectLst/>
      </p:bgPr>
    </p:bg>
    <p:spTree>
      <p:nvGrpSpPr>
        <p:cNvPr id="1" name=""/>
        <p:cNvGrpSpPr/>
        <p:nvPr/>
      </p:nvGrpSpPr>
      <p:grpSpPr>
        <a:xfrm>
          <a:off x="0" y="0"/>
          <a:ext cx="0" cy="0"/>
          <a:chOff x="0" y="0"/>
          <a:chExt cx="0" cy="0"/>
        </a:xfrm>
      </p:grpSpPr>
      <p:sp>
        <p:nvSpPr>
          <p:cNvPr id="7" name="Rectángulo 6"/>
          <p:cNvSpPr/>
          <p:nvPr/>
        </p:nvSpPr>
        <p:spPr>
          <a:xfrm>
            <a:off x="437948" y="2302393"/>
            <a:ext cx="8327158" cy="1369667"/>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p:cNvSpPr txBox="1"/>
          <p:nvPr/>
        </p:nvSpPr>
        <p:spPr>
          <a:xfrm>
            <a:off x="591338" y="2905395"/>
            <a:ext cx="7957420" cy="415498"/>
          </a:xfrm>
          <a:prstGeom prst="rect">
            <a:avLst/>
          </a:prstGeom>
          <a:noFill/>
        </p:spPr>
        <p:txBody>
          <a:bodyPr wrap="square" rtlCol="0">
            <a:spAutoFit/>
          </a:bodyPr>
          <a:lstStyle/>
          <a:p>
            <a:pPr algn="just"/>
            <a:r>
              <a:rPr lang="es-ES" sz="1050" dirty="0" smtClean="0">
                <a:solidFill>
                  <a:srgbClr val="000000"/>
                </a:solidFill>
                <a:latin typeface="Helvetica Neue Light"/>
                <a:cs typeface="Helvetica Neue Light"/>
              </a:rPr>
              <a:t>Por el interés mostrado por nuestra empresa y por el tiempo que nos dedicaste, te deseamos mucha suerte y en caso de ser elegido para alguna de nuestras vacantes nos pondremos en contacto contigo.</a:t>
            </a:r>
            <a:endParaRPr lang="es-ES" sz="1050" dirty="0">
              <a:solidFill>
                <a:srgbClr val="000000"/>
              </a:solidFill>
              <a:latin typeface="Helvetica Neue Light"/>
              <a:cs typeface="Helvetica Neue Light"/>
            </a:endParaRPr>
          </a:p>
        </p:txBody>
      </p:sp>
      <p:sp>
        <p:nvSpPr>
          <p:cNvPr id="5" name="Rectángulo 4"/>
          <p:cNvSpPr/>
          <p:nvPr/>
        </p:nvSpPr>
        <p:spPr>
          <a:xfrm>
            <a:off x="3393447" y="2378293"/>
            <a:ext cx="2286000" cy="523220"/>
          </a:xfrm>
          <a:prstGeom prst="rect">
            <a:avLst/>
          </a:prstGeom>
        </p:spPr>
        <p:txBody>
          <a:bodyPr>
            <a:spAutoFit/>
          </a:bodyPr>
          <a:lstStyle/>
          <a:p>
            <a:pPr lvl="0" algn="ctr"/>
            <a:r>
              <a:rPr lang="pt-BR" sz="2800" dirty="0" smtClean="0">
                <a:solidFill>
                  <a:srgbClr val="000000"/>
                </a:solidFill>
                <a:latin typeface="Helvetica Neue Medium"/>
                <a:cs typeface="Helvetica Neue Medium"/>
              </a:rPr>
              <a:t>¡</a:t>
            </a:r>
            <a:r>
              <a:rPr lang="pt-BR" sz="2800" dirty="0" err="1" smtClean="0">
                <a:solidFill>
                  <a:srgbClr val="000000"/>
                </a:solidFill>
                <a:latin typeface="Helvetica Neue Medium"/>
                <a:cs typeface="Helvetica Neue Medium"/>
              </a:rPr>
              <a:t>Gracias</a:t>
            </a:r>
            <a:r>
              <a:rPr lang="pt-BR" sz="2800" dirty="0" smtClean="0">
                <a:solidFill>
                  <a:srgbClr val="000000"/>
                </a:solidFill>
                <a:latin typeface="Helvetica Neue Medium"/>
                <a:cs typeface="Helvetica Neue Medium"/>
              </a:rPr>
              <a:t>!</a:t>
            </a:r>
            <a:endParaRPr lang="es-ES" sz="2800" dirty="0">
              <a:solidFill>
                <a:srgbClr val="000000"/>
              </a:solidFill>
              <a:latin typeface="Helvetica Neue Medium"/>
              <a:cs typeface="Helvetica Neue Medium"/>
            </a:endParaRPr>
          </a:p>
        </p:txBody>
      </p:sp>
      <p:sp>
        <p:nvSpPr>
          <p:cNvPr id="13" name="Rectángulo 12">
            <a:hlinkClick r:id="rId3" action="ppaction://hlinksldjump"/>
          </p:cNvPr>
          <p:cNvSpPr/>
          <p:nvPr/>
        </p:nvSpPr>
        <p:spPr>
          <a:xfrm>
            <a:off x="3899530" y="4128989"/>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chemeClr val="bg1"/>
                </a:solidFill>
              </a:rPr>
              <a:t>Nuevo</a:t>
            </a:r>
            <a:endParaRPr lang="es-ES" sz="2000" dirty="0">
              <a:solidFill>
                <a:schemeClr val="bg1"/>
              </a:solidFill>
            </a:endParaRPr>
          </a:p>
        </p:txBody>
      </p:sp>
      <p:pic>
        <p:nvPicPr>
          <p:cNvPr id="9" name="Imagen 8" descr="2719130721a173ba449e9301e712b4f7-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48" y="312163"/>
            <a:ext cx="8314989" cy="1990230"/>
          </a:xfrm>
          <a:prstGeom prst="rect">
            <a:avLst/>
          </a:prstGeom>
        </p:spPr>
      </p:pic>
      <p:sp>
        <p:nvSpPr>
          <p:cNvPr id="11" name="Rectángulo 10"/>
          <p:cNvSpPr/>
          <p:nvPr/>
        </p:nvSpPr>
        <p:spPr>
          <a:xfrm>
            <a:off x="450118" y="1021250"/>
            <a:ext cx="1472685" cy="1285435"/>
          </a:xfrm>
          <a:prstGeom prst="rect">
            <a:avLst/>
          </a:prstGeom>
          <a:solidFill>
            <a:schemeClr val="bg1"/>
          </a:solidFill>
          <a:ln>
            <a:no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000000"/>
              </a:solidFill>
            </a:endParaRPr>
          </a:p>
        </p:txBody>
      </p:sp>
      <p:pic>
        <p:nvPicPr>
          <p:cNvPr id="15" name="Imagen 14" descr="sears-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67" y="1408271"/>
            <a:ext cx="1331465" cy="597437"/>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 y="0"/>
            <a:ext cx="9105385" cy="6858000"/>
          </a:xfrm>
          <a:prstGeom prst="rect">
            <a:avLst/>
          </a:prstGeom>
        </p:spPr>
      </p:pic>
    </p:spTree>
    <p:extLst>
      <p:ext uri="{BB962C8B-B14F-4D97-AF65-F5344CB8AC3E}">
        <p14:creationId xmlns:p14="http://schemas.microsoft.com/office/powerpoint/2010/main" val="290001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035542" y="1164590"/>
            <a:ext cx="841107" cy="852145"/>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 name="Rectángulo 15"/>
          <p:cNvSpPr/>
          <p:nvPr/>
        </p:nvSpPr>
        <p:spPr>
          <a:xfrm>
            <a:off x="3021200" y="3360553"/>
            <a:ext cx="4618888" cy="837707"/>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 name="Rectángulo 5"/>
          <p:cNvSpPr/>
          <p:nvPr/>
        </p:nvSpPr>
        <p:spPr>
          <a:xfrm>
            <a:off x="3148032" y="3417532"/>
            <a:ext cx="4381426" cy="692497"/>
          </a:xfrm>
          <a:prstGeom prst="rect">
            <a:avLst/>
          </a:prstGeom>
        </p:spPr>
        <p:txBody>
          <a:bodyPr wrap="square">
            <a:spAutoFit/>
          </a:bodyPr>
          <a:lstStyle/>
          <a:p>
            <a:pPr algn="just"/>
            <a:r>
              <a:rPr lang="pt-BR" sz="800" dirty="0">
                <a:solidFill>
                  <a:srgbClr val="000000"/>
                </a:solidFill>
                <a:latin typeface="Helvetica Neue Light"/>
                <a:cs typeface="Helvetica Neue Light"/>
              </a:rPr>
              <a:t>Sears es una </a:t>
            </a:r>
            <a:r>
              <a:rPr lang="pt-BR" sz="800" dirty="0" err="1">
                <a:solidFill>
                  <a:srgbClr val="000000"/>
                </a:solidFill>
                <a:latin typeface="Helvetica Neue Light"/>
                <a:cs typeface="Helvetica Neue Light"/>
              </a:rPr>
              <a:t>cadena</a:t>
            </a:r>
            <a:r>
              <a:rPr lang="pt-BR" sz="800" dirty="0">
                <a:solidFill>
                  <a:srgbClr val="000000"/>
                </a:solidFill>
                <a:latin typeface="Helvetica Neue Light"/>
                <a:cs typeface="Helvetica Neue Light"/>
              </a:rPr>
              <a:t> de </a:t>
            </a:r>
            <a:r>
              <a:rPr lang="pt-BR" sz="800" dirty="0" err="1">
                <a:solidFill>
                  <a:srgbClr val="000000"/>
                </a:solidFill>
                <a:latin typeface="Helvetica Neue Light"/>
                <a:cs typeface="Helvetica Neue Light"/>
              </a:rPr>
              <a:t>tiendas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departamentales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con</a:t>
            </a:r>
            <a:r>
              <a:rPr lang="pt-BR" sz="800" dirty="0">
                <a:solidFill>
                  <a:srgbClr val="000000"/>
                </a:solidFill>
                <a:latin typeface="Helvetica Neue Light"/>
                <a:cs typeface="Helvetica Neue Light"/>
              </a:rPr>
              <a:t> sede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México, operando 90 </a:t>
            </a:r>
            <a:r>
              <a:rPr lang="pt-BR" sz="800" dirty="0" err="1">
                <a:solidFill>
                  <a:srgbClr val="000000"/>
                </a:solidFill>
                <a:latin typeface="Helvetica Neue Light"/>
                <a:cs typeface="Helvetica Neue Light"/>
              </a:rPr>
              <a:t>almácenes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ubicados</a:t>
            </a:r>
            <a:r>
              <a:rPr lang="pt-BR" sz="800" dirty="0">
                <a:solidFill>
                  <a:srgbClr val="000000"/>
                </a:solidFill>
                <a:latin typeface="Helvetica Neue Light"/>
                <a:cs typeface="Helvetica Neue Light"/>
              </a:rPr>
              <a:t>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México </a:t>
            </a:r>
            <a:r>
              <a:rPr lang="pt-BR" sz="800" dirty="0" err="1">
                <a:solidFill>
                  <a:srgbClr val="000000"/>
                </a:solidFill>
                <a:latin typeface="Helvetica Neue Light"/>
                <a:cs typeface="Helvetica Neue Light"/>
              </a:rPr>
              <a:t>y</a:t>
            </a:r>
            <a:r>
              <a:rPr lang="pt-BR" sz="800" dirty="0">
                <a:solidFill>
                  <a:srgbClr val="000000"/>
                </a:solidFill>
                <a:latin typeface="Helvetica Neue Light"/>
                <a:cs typeface="Helvetica Neue Light"/>
              </a:rPr>
              <a:t> uno </a:t>
            </a:r>
            <a:r>
              <a:rPr lang="pt-BR" sz="800" dirty="0" err="1">
                <a:solidFill>
                  <a:srgbClr val="000000"/>
                </a:solidFill>
                <a:latin typeface="Helvetica Neue Light"/>
                <a:cs typeface="Helvetica Neue Light"/>
              </a:rPr>
              <a:t>en</a:t>
            </a:r>
            <a:r>
              <a:rPr lang="pt-BR" sz="800" dirty="0">
                <a:solidFill>
                  <a:srgbClr val="000000"/>
                </a:solidFill>
                <a:latin typeface="Helvetica Neue Light"/>
                <a:cs typeface="Helvetica Neue Light"/>
              </a:rPr>
              <a:t> El Salvador.</a:t>
            </a:r>
          </a:p>
          <a:p>
            <a:pPr algn="just"/>
            <a:endParaRPr lang="pt-BR" sz="800" dirty="0">
              <a:solidFill>
                <a:srgbClr val="000000"/>
              </a:solidFill>
              <a:latin typeface="Helvetica Neue Light"/>
              <a:cs typeface="Helvetica Neue Light"/>
            </a:endParaRPr>
          </a:p>
          <a:p>
            <a:pPr algn="just"/>
            <a:r>
              <a:rPr lang="pt-BR" sz="800" dirty="0">
                <a:solidFill>
                  <a:srgbClr val="000000"/>
                </a:solidFill>
                <a:latin typeface="Helvetica Neue Light"/>
                <a:cs typeface="Helvetica Neue Light"/>
              </a:rPr>
              <a:t>Es por </a:t>
            </a:r>
            <a:r>
              <a:rPr lang="pt-BR" sz="800" dirty="0" err="1">
                <a:solidFill>
                  <a:srgbClr val="000000"/>
                </a:solidFill>
                <a:latin typeface="Helvetica Neue Light"/>
                <a:cs typeface="Helvetica Neue Light"/>
              </a:rPr>
              <a:t>ellos</a:t>
            </a:r>
            <a:r>
              <a:rPr lang="pt-BR" sz="800" dirty="0">
                <a:solidFill>
                  <a:srgbClr val="000000"/>
                </a:solidFill>
                <a:latin typeface="Helvetica Neue Light"/>
                <a:cs typeface="Helvetica Neue Light"/>
              </a:rPr>
              <a:t> que te invitamos a formar parte de </a:t>
            </a:r>
            <a:r>
              <a:rPr lang="pt-BR" sz="800" dirty="0" err="1">
                <a:solidFill>
                  <a:srgbClr val="000000"/>
                </a:solidFill>
                <a:latin typeface="Helvetica Neue Light"/>
                <a:cs typeface="Helvetica Neue Light"/>
              </a:rPr>
              <a:t>nuestro</a:t>
            </a:r>
            <a:r>
              <a:rPr lang="pt-BR" sz="800" dirty="0">
                <a:solidFill>
                  <a:srgbClr val="000000"/>
                </a:solidFill>
                <a:latin typeface="Helvetica Neue Light"/>
                <a:cs typeface="Helvetica Neue Light"/>
              </a:rPr>
              <a:t> equipo.</a:t>
            </a:r>
            <a:endParaRPr lang="es-ES" sz="800" dirty="0">
              <a:solidFill>
                <a:srgbClr val="000000"/>
              </a:solidFill>
              <a:latin typeface="Helvetica Neue Light"/>
              <a:cs typeface="Helvetica Neue Light"/>
            </a:endParaRPr>
          </a:p>
          <a:p>
            <a:pPr algn="just"/>
            <a:endParaRPr lang="es-ES" sz="700" dirty="0">
              <a:latin typeface="Helvetica Neue Light"/>
              <a:cs typeface="Helvetica Neue Light"/>
            </a:endParaRPr>
          </a:p>
        </p:txBody>
      </p:sp>
      <p:sp>
        <p:nvSpPr>
          <p:cNvPr id="18" name="Rectángulo 17"/>
          <p:cNvSpPr/>
          <p:nvPr/>
        </p:nvSpPr>
        <p:spPr>
          <a:xfrm>
            <a:off x="7720032" y="3944344"/>
            <a:ext cx="1259582" cy="215444"/>
          </a:xfrm>
          <a:prstGeom prst="rect">
            <a:avLst/>
          </a:prstGeom>
        </p:spPr>
        <p:txBody>
          <a:bodyPr wrap="square">
            <a:spAutoFit/>
          </a:bodyPr>
          <a:lstStyle/>
          <a:p>
            <a:r>
              <a:rPr lang="es-ES" sz="800" dirty="0" smtClean="0"/>
              <a:t>140 </a:t>
            </a:r>
            <a:r>
              <a:rPr lang="es-ES" sz="800" dirty="0" err="1" smtClean="0"/>
              <a:t>carácteres</a:t>
            </a:r>
            <a:endParaRPr lang="es-ES" sz="800" dirty="0"/>
          </a:p>
        </p:txBody>
      </p:sp>
      <p:sp>
        <p:nvSpPr>
          <p:cNvPr id="20" name="Rectángulo 19"/>
          <p:cNvSpPr/>
          <p:nvPr/>
        </p:nvSpPr>
        <p:spPr>
          <a:xfrm>
            <a:off x="3021200" y="4286654"/>
            <a:ext cx="3176400" cy="618070"/>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8" name="Rectángulo 27"/>
          <p:cNvSpPr/>
          <p:nvPr/>
        </p:nvSpPr>
        <p:spPr>
          <a:xfrm>
            <a:off x="3019780" y="5097916"/>
            <a:ext cx="4618888" cy="457089"/>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9" name="Rectángulo 28"/>
          <p:cNvSpPr/>
          <p:nvPr/>
        </p:nvSpPr>
        <p:spPr>
          <a:xfrm>
            <a:off x="3103122" y="5183599"/>
            <a:ext cx="4572000" cy="307777"/>
          </a:xfrm>
          <a:prstGeom prst="rect">
            <a:avLst/>
          </a:prstGeom>
        </p:spPr>
        <p:txBody>
          <a:bodyPr>
            <a:spAutoFit/>
          </a:bodyPr>
          <a:lstStyle/>
          <a:p>
            <a:pPr algn="just"/>
            <a:r>
              <a:rPr lang="es-ES" sz="700" dirty="0">
                <a:solidFill>
                  <a:srgbClr val="000000"/>
                </a:solidFill>
                <a:latin typeface="Helvetica Neue Light"/>
                <a:cs typeface="Helvetica Neue Light"/>
              </a:rPr>
              <a:t>Por el interés mostrado por nuestra empresa y por el tiempo que nos dedicaste, te deseamos mucha suerte y en caso de ser elegido para alguna de nuestras vacantes nos pondremos en contacto contigo.</a:t>
            </a:r>
          </a:p>
        </p:txBody>
      </p:sp>
      <p:sp>
        <p:nvSpPr>
          <p:cNvPr id="31" name="Rectángulo 30"/>
          <p:cNvSpPr/>
          <p:nvPr/>
        </p:nvSpPr>
        <p:spPr>
          <a:xfrm>
            <a:off x="3021200" y="5783196"/>
            <a:ext cx="4618888" cy="457089"/>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2" name="Rectángulo 31"/>
          <p:cNvSpPr/>
          <p:nvPr/>
        </p:nvSpPr>
        <p:spPr>
          <a:xfrm>
            <a:off x="3066668" y="5811267"/>
            <a:ext cx="4572000" cy="400110"/>
          </a:xfrm>
          <a:prstGeom prst="rect">
            <a:avLst/>
          </a:prstGeom>
        </p:spPr>
        <p:txBody>
          <a:bodyPr>
            <a:spAutoFit/>
          </a:bodyPr>
          <a:lstStyle/>
          <a:p>
            <a:r>
              <a:rPr lang="es-ES_tradnl" sz="500" dirty="0" smtClean="0"/>
              <a:t>"</a:t>
            </a:r>
            <a:r>
              <a:rPr lang="es-ES_tradnl" sz="500" dirty="0"/>
              <a:t>Responsable" del tratamiento de sus datos personales. Distribuidora Liverpool S.A. de C.V., (“Responsable”) de conformidad con la Ley Federal de Protección de Datos Personales en Posesión de los Particulares, es el “Responsable” del tratamiento de los personales que recaba de Usted, como “Titular” de los mismos. El presente “Aviso de Privacidad Integral”, es el complemento de cualesquiera otros avisos de privacidad simplificados o cortos que el “Responsable” haya puesto a su disposición y que sirve para informarle respecto a las finalidades primarias y secundarias para las cuales se trataran sus datos personales.</a:t>
            </a:r>
            <a:endParaRPr lang="es-ES" sz="500" dirty="0"/>
          </a:p>
        </p:txBody>
      </p:sp>
      <p:sp>
        <p:nvSpPr>
          <p:cNvPr id="36" name="Rectángulo 35"/>
          <p:cNvSpPr/>
          <p:nvPr/>
        </p:nvSpPr>
        <p:spPr>
          <a:xfrm>
            <a:off x="7209208" y="1334011"/>
            <a:ext cx="1832977" cy="293310"/>
          </a:xfrm>
          <a:prstGeom prst="rect">
            <a:avLst/>
          </a:prstGeom>
          <a:solidFill>
            <a:srgbClr val="F2F2F2"/>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7" name="CuadroTexto 36"/>
          <p:cNvSpPr txBox="1"/>
          <p:nvPr/>
        </p:nvSpPr>
        <p:spPr>
          <a:xfrm>
            <a:off x="11714662" y="495544"/>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Nuestras empresas</a:t>
            </a:r>
            <a:endParaRPr lang="es-ES" sz="1200" dirty="0">
              <a:solidFill>
                <a:srgbClr val="FFFFFF"/>
              </a:solidFill>
              <a:latin typeface="Helvetica Neue Thin"/>
              <a:cs typeface="Helvetica Neue Thin"/>
            </a:endParaRPr>
          </a:p>
        </p:txBody>
      </p:sp>
      <p:sp>
        <p:nvSpPr>
          <p:cNvPr id="39" name="CuadroTexto 38"/>
          <p:cNvSpPr txBox="1"/>
          <p:nvPr/>
        </p:nvSpPr>
        <p:spPr>
          <a:xfrm>
            <a:off x="12566110" y="495565"/>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¿Cómo funciona?</a:t>
            </a:r>
            <a:endParaRPr lang="es-ES" sz="1200" dirty="0">
              <a:solidFill>
                <a:srgbClr val="FFFFFF"/>
              </a:solidFill>
              <a:latin typeface="Helvetica Neue Thin"/>
              <a:cs typeface="Helvetica Neue Thin"/>
            </a:endParaRPr>
          </a:p>
        </p:txBody>
      </p:sp>
      <p:pic>
        <p:nvPicPr>
          <p:cNvPr id="41" name="Imagen 40"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56" y="229298"/>
            <a:ext cx="1267229" cy="401609"/>
          </a:xfrm>
          <a:prstGeom prst="rect">
            <a:avLst/>
          </a:prstGeom>
        </p:spPr>
      </p:pic>
      <p:sp>
        <p:nvSpPr>
          <p:cNvPr id="42" name="CuadroTexto 41"/>
          <p:cNvSpPr txBox="1"/>
          <p:nvPr/>
        </p:nvSpPr>
        <p:spPr>
          <a:xfrm>
            <a:off x="13501016" y="490288"/>
            <a:ext cx="851448" cy="461665"/>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Bolsa de Trabajo</a:t>
            </a:r>
            <a:endParaRPr lang="es-ES" sz="1200" dirty="0">
              <a:solidFill>
                <a:srgbClr val="FFFFFF"/>
              </a:solidFill>
              <a:latin typeface="Helvetica Neue Thin"/>
              <a:cs typeface="Helvetica Neue Thin"/>
            </a:endParaRPr>
          </a:p>
        </p:txBody>
      </p:sp>
      <p:sp>
        <p:nvSpPr>
          <p:cNvPr id="43" name="CuadroTexto 42"/>
          <p:cNvSpPr txBox="1"/>
          <p:nvPr/>
        </p:nvSpPr>
        <p:spPr>
          <a:xfrm>
            <a:off x="14352463" y="490288"/>
            <a:ext cx="1080103" cy="276999"/>
          </a:xfrm>
          <a:prstGeom prst="rect">
            <a:avLst/>
          </a:prstGeom>
          <a:noFill/>
        </p:spPr>
        <p:txBody>
          <a:bodyPr wrap="square" rtlCol="0">
            <a:spAutoFit/>
          </a:bodyPr>
          <a:lstStyle/>
          <a:p>
            <a:pPr algn="ctr"/>
            <a:r>
              <a:rPr lang="es-ES" sz="1200" dirty="0" smtClean="0">
                <a:solidFill>
                  <a:srgbClr val="FFFFFF"/>
                </a:solidFill>
                <a:latin typeface="Helvetica Neue Thin"/>
                <a:cs typeface="Helvetica Neue Thin"/>
              </a:rPr>
              <a:t>Contáctanos</a:t>
            </a:r>
            <a:endParaRPr lang="es-ES" sz="1200" dirty="0">
              <a:solidFill>
                <a:srgbClr val="FFFFFF"/>
              </a:solidFill>
              <a:latin typeface="Helvetica Neue Thin"/>
              <a:cs typeface="Helvetica Neue Thin"/>
            </a:endParaRPr>
          </a:p>
        </p:txBody>
      </p:sp>
      <p:sp>
        <p:nvSpPr>
          <p:cNvPr id="9" name="Rectángulo 8"/>
          <p:cNvSpPr/>
          <p:nvPr/>
        </p:nvSpPr>
        <p:spPr>
          <a:xfrm>
            <a:off x="0" y="229298"/>
            <a:ext cx="9144000" cy="675392"/>
          </a:xfrm>
          <a:prstGeom prst="rect">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44" name="Imagen 43"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4" name="CuadroTexto 3"/>
          <p:cNvSpPr txBox="1"/>
          <p:nvPr/>
        </p:nvSpPr>
        <p:spPr>
          <a:xfrm>
            <a:off x="2356349" y="439706"/>
            <a:ext cx="1213707" cy="430887"/>
          </a:xfrm>
          <a:prstGeom prst="rect">
            <a:avLst/>
          </a:prstGeom>
          <a:noFill/>
        </p:spPr>
        <p:txBody>
          <a:bodyPr wrap="square" rtlCol="0">
            <a:spAutoFit/>
          </a:bodyPr>
          <a:lstStyle/>
          <a:p>
            <a:pPr algn="ctr"/>
            <a:r>
              <a:rPr lang="es-ES" sz="1200" dirty="0">
                <a:solidFill>
                  <a:schemeClr val="bg1"/>
                </a:solidFill>
                <a:latin typeface="Helvetica Neue Medium"/>
                <a:cs typeface="Helvetica Neue Medium"/>
              </a:rPr>
              <a:t>Opciones</a:t>
            </a:r>
            <a:endParaRPr lang="es-ES" sz="1100" dirty="0">
              <a:solidFill>
                <a:schemeClr val="bg1"/>
              </a:solidFill>
              <a:latin typeface="Helvetica Neue Medium"/>
              <a:cs typeface="Helvetica Neue Medium"/>
            </a:endParaRPr>
          </a:p>
          <a:p>
            <a:pPr algn="ctr"/>
            <a:endParaRPr lang="es-ES" sz="1000" dirty="0" smtClean="0">
              <a:solidFill>
                <a:schemeClr val="bg1"/>
              </a:solidFill>
              <a:latin typeface="Helvetica Neue Light"/>
              <a:cs typeface="Helvetica Neue Light"/>
            </a:endParaRPr>
          </a:p>
        </p:txBody>
      </p:sp>
      <p:sp>
        <p:nvSpPr>
          <p:cNvPr id="2" name="Rectángulo 1">
            <a:hlinkClick r:id="" action="ppaction://hlinkshowjump?jump=nextslide"/>
          </p:cNvPr>
          <p:cNvSpPr/>
          <p:nvPr/>
        </p:nvSpPr>
        <p:spPr>
          <a:xfrm>
            <a:off x="3063689" y="430883"/>
            <a:ext cx="1765883" cy="461665"/>
          </a:xfrm>
          <a:prstGeom prst="rect">
            <a:avLst/>
          </a:prstGeom>
        </p:spPr>
        <p:txBody>
          <a:bodyPr wrap="square">
            <a:spAutoFit/>
          </a:bodyPr>
          <a:lstStyle/>
          <a:p>
            <a:pPr algn="ctr"/>
            <a:r>
              <a:rPr lang="es-ES" sz="1200" dirty="0">
                <a:solidFill>
                  <a:srgbClr val="FFFFFF"/>
                </a:solidFill>
                <a:latin typeface="Helvetica Neue Light"/>
                <a:cs typeface="Helvetica Neue Light"/>
              </a:rPr>
              <a:t>Ver Perfiles</a:t>
            </a:r>
          </a:p>
          <a:p>
            <a:pPr algn="ctr"/>
            <a:endParaRPr lang="es-ES" sz="1200" dirty="0">
              <a:solidFill>
                <a:schemeClr val="bg1">
                  <a:lumMod val="65000"/>
                </a:schemeClr>
              </a:solidFill>
              <a:latin typeface="Helvetica Neue Light"/>
              <a:cs typeface="Helvetica Neue Light"/>
            </a:endParaRPr>
          </a:p>
        </p:txBody>
      </p:sp>
      <p:sp>
        <p:nvSpPr>
          <p:cNvPr id="8" name="Rectángulo 7">
            <a:hlinkClick r:id="rId4" action="ppaction://hlinksldjump"/>
          </p:cNvPr>
          <p:cNvSpPr/>
          <p:nvPr/>
        </p:nvSpPr>
        <p:spPr>
          <a:xfrm>
            <a:off x="8146071" y="470094"/>
            <a:ext cx="736099" cy="261610"/>
          </a:xfrm>
          <a:prstGeom prst="rect">
            <a:avLst/>
          </a:prstGeom>
        </p:spPr>
        <p:txBody>
          <a:bodyPr wrap="none">
            <a:spAutoFit/>
          </a:bodyPr>
          <a:lstStyle/>
          <a:p>
            <a:pPr algn="ctr"/>
            <a:r>
              <a:rPr lang="es-ES" sz="1100" b="1" dirty="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48" name="Rectángulo 47"/>
          <p:cNvSpPr/>
          <p:nvPr/>
        </p:nvSpPr>
        <p:spPr>
          <a:xfrm>
            <a:off x="0" y="904690"/>
            <a:ext cx="1728694" cy="5953310"/>
          </a:xfrm>
          <a:prstGeom prst="rect">
            <a:avLst/>
          </a:prstGeom>
          <a:solidFill>
            <a:schemeClr val="bg1">
              <a:alpha val="3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a:off x="43202" y="1400458"/>
            <a:ext cx="1535218" cy="246221"/>
          </a:xfrm>
          <a:prstGeom prst="rect">
            <a:avLst/>
          </a:prstGeom>
          <a:noFill/>
        </p:spPr>
        <p:txBody>
          <a:bodyPr wrap="square" rtlCol="0">
            <a:spAutoFit/>
          </a:bodyPr>
          <a:lstStyle/>
          <a:p>
            <a:pPr lvl="1" algn="r"/>
            <a:r>
              <a:rPr lang="es-ES" sz="1000" b="1" dirty="0" smtClean="0">
                <a:solidFill>
                  <a:srgbClr val="FFFFFF"/>
                </a:solidFill>
                <a:latin typeface="Helvetica Neue Light"/>
                <a:cs typeface="Helvetica Neue Light"/>
              </a:rPr>
              <a:t>Logo:</a:t>
            </a:r>
          </a:p>
        </p:txBody>
      </p:sp>
      <p:sp>
        <p:nvSpPr>
          <p:cNvPr id="12" name="CuadroTexto 11"/>
          <p:cNvSpPr txBox="1"/>
          <p:nvPr/>
        </p:nvSpPr>
        <p:spPr>
          <a:xfrm>
            <a:off x="115541" y="2456959"/>
            <a:ext cx="1535218" cy="246221"/>
          </a:xfrm>
          <a:prstGeom prst="rect">
            <a:avLst/>
          </a:prstGeom>
          <a:noFill/>
        </p:spPr>
        <p:txBody>
          <a:bodyPr wrap="square" rtlCol="0">
            <a:spAutoFit/>
          </a:bodyPr>
          <a:lstStyle/>
          <a:p>
            <a:pPr lvl="1" algn="r"/>
            <a:r>
              <a:rPr lang="es-ES" sz="1000" b="1" dirty="0" smtClean="0">
                <a:solidFill>
                  <a:srgbClr val="FFFFFF"/>
                </a:solidFill>
                <a:latin typeface="Helvetica Neue Light"/>
                <a:cs typeface="Helvetica Neue Light"/>
              </a:rPr>
              <a:t>Back:</a:t>
            </a:r>
          </a:p>
        </p:txBody>
      </p:sp>
      <p:sp>
        <p:nvSpPr>
          <p:cNvPr id="15" name="CuadroTexto 14"/>
          <p:cNvSpPr txBox="1"/>
          <p:nvPr/>
        </p:nvSpPr>
        <p:spPr>
          <a:xfrm>
            <a:off x="115541" y="3710604"/>
            <a:ext cx="1535218"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Texto:</a:t>
            </a:r>
          </a:p>
        </p:txBody>
      </p:sp>
      <p:sp>
        <p:nvSpPr>
          <p:cNvPr id="19" name="CuadroTexto 18"/>
          <p:cNvSpPr txBox="1"/>
          <p:nvPr/>
        </p:nvSpPr>
        <p:spPr>
          <a:xfrm>
            <a:off x="167579" y="4472915"/>
            <a:ext cx="1535218"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Puesto:</a:t>
            </a:r>
          </a:p>
        </p:txBody>
      </p:sp>
      <p:sp>
        <p:nvSpPr>
          <p:cNvPr id="27" name="CuadroTexto 26"/>
          <p:cNvSpPr txBox="1"/>
          <p:nvPr/>
        </p:nvSpPr>
        <p:spPr>
          <a:xfrm>
            <a:off x="-444500" y="5187443"/>
            <a:ext cx="207949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Agradecimiento:</a:t>
            </a:r>
          </a:p>
        </p:txBody>
      </p:sp>
      <p:sp>
        <p:nvSpPr>
          <p:cNvPr id="30" name="CuadroTexto 29"/>
          <p:cNvSpPr txBox="1"/>
          <p:nvPr/>
        </p:nvSpPr>
        <p:spPr>
          <a:xfrm>
            <a:off x="-962197" y="5837442"/>
            <a:ext cx="260368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Aviso de privacidad:</a:t>
            </a:r>
          </a:p>
        </p:txBody>
      </p:sp>
      <p:sp>
        <p:nvSpPr>
          <p:cNvPr id="35" name="CuadroTexto 34"/>
          <p:cNvSpPr txBox="1"/>
          <p:nvPr/>
        </p:nvSpPr>
        <p:spPr>
          <a:xfrm>
            <a:off x="4470481" y="1384921"/>
            <a:ext cx="2603687" cy="246221"/>
          </a:xfrm>
          <a:prstGeom prst="rect">
            <a:avLst/>
          </a:prstGeom>
          <a:noFill/>
        </p:spPr>
        <p:txBody>
          <a:bodyPr wrap="square" rtlCol="0">
            <a:spAutoFit/>
          </a:bodyPr>
          <a:lstStyle/>
          <a:p>
            <a:pPr lvl="2" algn="r"/>
            <a:r>
              <a:rPr lang="es-ES" sz="1000" b="1" dirty="0" smtClean="0">
                <a:solidFill>
                  <a:srgbClr val="FFFFFF"/>
                </a:solidFill>
                <a:latin typeface="Helvetica Neue Light"/>
                <a:cs typeface="Helvetica Neue Light"/>
              </a:rPr>
              <a:t>Cambiar </a:t>
            </a:r>
            <a:r>
              <a:rPr lang="es-ES" sz="1000" b="1" dirty="0" err="1" smtClean="0">
                <a:solidFill>
                  <a:srgbClr val="FFFFFF"/>
                </a:solidFill>
                <a:latin typeface="Helvetica Neue Light"/>
                <a:cs typeface="Helvetica Neue Light"/>
              </a:rPr>
              <a:t>password</a:t>
            </a:r>
            <a:r>
              <a:rPr lang="es-ES" sz="1000" b="1" dirty="0" smtClean="0">
                <a:solidFill>
                  <a:srgbClr val="FFFFFF"/>
                </a:solidFill>
                <a:latin typeface="Helvetica Neue Light"/>
                <a:cs typeface="Helvetica Neue Light"/>
              </a:rPr>
              <a:t>:</a:t>
            </a:r>
          </a:p>
        </p:txBody>
      </p:sp>
      <p:pic>
        <p:nvPicPr>
          <p:cNvPr id="33" name="Imagen 32" descr="Captura de pantalla 2016-12-19 a la(s) 10.05.5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329" y="2306406"/>
            <a:ext cx="874391" cy="811182"/>
          </a:xfrm>
          <a:prstGeom prst="rect">
            <a:avLst/>
          </a:prstGeom>
        </p:spPr>
      </p:pic>
      <p:sp>
        <p:nvSpPr>
          <p:cNvPr id="40" name="Rectángulo 39"/>
          <p:cNvSpPr/>
          <p:nvPr/>
        </p:nvSpPr>
        <p:spPr>
          <a:xfrm>
            <a:off x="4975995" y="2906004"/>
            <a:ext cx="418858" cy="211584"/>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0" name="CuadroTexto 9"/>
          <p:cNvSpPr txBox="1"/>
          <p:nvPr/>
        </p:nvSpPr>
        <p:spPr>
          <a:xfrm>
            <a:off x="4936450" y="2892333"/>
            <a:ext cx="430992" cy="215444"/>
          </a:xfrm>
          <a:prstGeom prst="rect">
            <a:avLst/>
          </a:prstGeom>
          <a:noFill/>
        </p:spPr>
        <p:txBody>
          <a:bodyPr wrap="square" rtlCol="0">
            <a:spAutoFit/>
          </a:bodyPr>
          <a:lstStyle/>
          <a:p>
            <a:r>
              <a:rPr lang="es-ES" sz="800" dirty="0" smtClean="0"/>
              <a:t>#</a:t>
            </a:r>
            <a:r>
              <a:rPr lang="es-ES" sz="800" dirty="0" err="1" smtClean="0"/>
              <a:t>fffff</a:t>
            </a:r>
            <a:endParaRPr lang="es-ES" sz="800" dirty="0"/>
          </a:p>
        </p:txBody>
      </p:sp>
      <p:sp>
        <p:nvSpPr>
          <p:cNvPr id="13" name="CuadroTexto 12"/>
          <p:cNvSpPr txBox="1"/>
          <p:nvPr/>
        </p:nvSpPr>
        <p:spPr>
          <a:xfrm>
            <a:off x="4256826" y="4245517"/>
            <a:ext cx="469900" cy="638636"/>
          </a:xfrm>
          <a:prstGeom prst="rect">
            <a:avLst/>
          </a:prstGeom>
          <a:noFill/>
        </p:spPr>
        <p:txBody>
          <a:bodyPr wrap="square" rtlCol="0">
            <a:spAutoFit/>
          </a:bodyPr>
          <a:lstStyle/>
          <a:p>
            <a:pPr>
              <a:lnSpc>
                <a:spcPct val="150000"/>
              </a:lnSpc>
            </a:pPr>
            <a:r>
              <a:rPr lang="es-ES_tradnl" sz="600" dirty="0"/>
              <a:t>Cocina</a:t>
            </a:r>
          </a:p>
          <a:p>
            <a:pPr>
              <a:lnSpc>
                <a:spcPct val="150000"/>
              </a:lnSpc>
            </a:pPr>
            <a:r>
              <a:rPr lang="es-ES_tradnl" sz="600" dirty="0"/>
              <a:t>Mesero</a:t>
            </a:r>
          </a:p>
          <a:p>
            <a:pPr>
              <a:lnSpc>
                <a:spcPct val="150000"/>
              </a:lnSpc>
            </a:pPr>
            <a:r>
              <a:rPr lang="es-ES_tradnl" sz="600" dirty="0"/>
              <a:t>Chef</a:t>
            </a:r>
          </a:p>
          <a:p>
            <a:pPr>
              <a:lnSpc>
                <a:spcPct val="150000"/>
              </a:lnSpc>
            </a:pPr>
            <a:endParaRPr lang="es-ES" sz="600" dirty="0"/>
          </a:p>
        </p:txBody>
      </p:sp>
      <p:sp>
        <p:nvSpPr>
          <p:cNvPr id="17" name="CuadroTexto 16"/>
          <p:cNvSpPr txBox="1"/>
          <p:nvPr/>
        </p:nvSpPr>
        <p:spPr>
          <a:xfrm>
            <a:off x="5683647" y="4242204"/>
            <a:ext cx="548128" cy="754053"/>
          </a:xfrm>
          <a:prstGeom prst="rect">
            <a:avLst/>
          </a:prstGeom>
          <a:noFill/>
        </p:spPr>
        <p:txBody>
          <a:bodyPr wrap="square" rtlCol="0">
            <a:spAutoFit/>
          </a:bodyPr>
          <a:lstStyle/>
          <a:p>
            <a:pPr>
              <a:lnSpc>
                <a:spcPct val="150000"/>
              </a:lnSpc>
            </a:pPr>
            <a:r>
              <a:rPr lang="es-ES_tradnl" sz="600" dirty="0" err="1"/>
              <a:t>Barista</a:t>
            </a:r>
            <a:endParaRPr lang="es-ES_tradnl" sz="600" dirty="0"/>
          </a:p>
          <a:p>
            <a:pPr>
              <a:lnSpc>
                <a:spcPct val="150000"/>
              </a:lnSpc>
            </a:pPr>
            <a:r>
              <a:rPr lang="es-ES_tradnl" sz="600" dirty="0" err="1"/>
              <a:t>Bartender</a:t>
            </a:r>
            <a:endParaRPr lang="es-ES_tradnl" sz="600" dirty="0"/>
          </a:p>
          <a:p>
            <a:pPr>
              <a:lnSpc>
                <a:spcPct val="150000"/>
              </a:lnSpc>
            </a:pPr>
            <a:r>
              <a:rPr lang="es-ES_tradnl" sz="600" dirty="0"/>
              <a:t>Seguridad</a:t>
            </a:r>
          </a:p>
          <a:p>
            <a:endParaRPr lang="es-ES" sz="1600" dirty="0"/>
          </a:p>
        </p:txBody>
      </p:sp>
      <p:sp>
        <p:nvSpPr>
          <p:cNvPr id="23" name="CuadroTexto 22"/>
          <p:cNvSpPr txBox="1"/>
          <p:nvPr/>
        </p:nvSpPr>
        <p:spPr>
          <a:xfrm>
            <a:off x="4913612" y="4245517"/>
            <a:ext cx="544620" cy="725840"/>
          </a:xfrm>
          <a:prstGeom prst="rect">
            <a:avLst/>
          </a:prstGeom>
          <a:noFill/>
        </p:spPr>
        <p:txBody>
          <a:bodyPr wrap="square" rtlCol="0">
            <a:spAutoFit/>
          </a:bodyPr>
          <a:lstStyle/>
          <a:p>
            <a:pPr>
              <a:lnSpc>
                <a:spcPct val="150000"/>
              </a:lnSpc>
            </a:pPr>
            <a:r>
              <a:rPr lang="es-ES_tradnl" sz="600" dirty="0"/>
              <a:t>Edecán</a:t>
            </a:r>
          </a:p>
          <a:p>
            <a:pPr>
              <a:lnSpc>
                <a:spcPct val="150000"/>
              </a:lnSpc>
            </a:pPr>
            <a:r>
              <a:rPr lang="es-ES_tradnl" sz="600" dirty="0"/>
              <a:t>Ventas</a:t>
            </a:r>
          </a:p>
          <a:p>
            <a:pPr>
              <a:lnSpc>
                <a:spcPct val="150000"/>
              </a:lnSpc>
            </a:pPr>
            <a:r>
              <a:rPr lang="es-ES_tradnl" sz="600" dirty="0"/>
              <a:t>Promotor</a:t>
            </a:r>
          </a:p>
          <a:p>
            <a:pPr>
              <a:lnSpc>
                <a:spcPct val="150000"/>
              </a:lnSpc>
            </a:pPr>
            <a:endParaRPr lang="es-ES" sz="900" dirty="0"/>
          </a:p>
        </p:txBody>
      </p:sp>
      <p:sp>
        <p:nvSpPr>
          <p:cNvPr id="34" name="CuadroTexto 33"/>
          <p:cNvSpPr txBox="1"/>
          <p:nvPr/>
        </p:nvSpPr>
        <p:spPr>
          <a:xfrm>
            <a:off x="3281362" y="4243595"/>
            <a:ext cx="930461" cy="769441"/>
          </a:xfrm>
          <a:prstGeom prst="rect">
            <a:avLst/>
          </a:prstGeom>
          <a:noFill/>
        </p:spPr>
        <p:txBody>
          <a:bodyPr wrap="square" rtlCol="0">
            <a:spAutoFit/>
          </a:bodyPr>
          <a:lstStyle/>
          <a:p>
            <a:pPr>
              <a:lnSpc>
                <a:spcPct val="150000"/>
              </a:lnSpc>
            </a:pPr>
            <a:r>
              <a:rPr lang="es-ES_tradnl" sz="600" dirty="0"/>
              <a:t>Cajero</a:t>
            </a:r>
          </a:p>
          <a:p>
            <a:pPr>
              <a:lnSpc>
                <a:spcPct val="150000"/>
              </a:lnSpc>
            </a:pPr>
            <a:r>
              <a:rPr lang="es-ES_tradnl" sz="600" dirty="0"/>
              <a:t>Limpieza</a:t>
            </a:r>
          </a:p>
          <a:p>
            <a:pPr>
              <a:lnSpc>
                <a:spcPct val="150000"/>
              </a:lnSpc>
            </a:pPr>
            <a:r>
              <a:rPr lang="es-ES_tradnl" sz="600" dirty="0"/>
              <a:t>Chofer</a:t>
            </a:r>
          </a:p>
          <a:p>
            <a:pPr>
              <a:lnSpc>
                <a:spcPct val="150000"/>
              </a:lnSpc>
            </a:pPr>
            <a:r>
              <a:rPr lang="es-ES_tradnl" sz="600" dirty="0"/>
              <a:t>Operador de línea</a:t>
            </a:r>
          </a:p>
          <a:p>
            <a:endParaRPr lang="es-ES" sz="800" dirty="0"/>
          </a:p>
        </p:txBody>
      </p:sp>
      <p:sp>
        <p:nvSpPr>
          <p:cNvPr id="47" name="Rectángulo 46"/>
          <p:cNvSpPr/>
          <p:nvPr/>
        </p:nvSpPr>
        <p:spPr>
          <a:xfrm>
            <a:off x="3205236"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49" name="Rectángulo 48"/>
          <p:cNvSpPr/>
          <p:nvPr/>
        </p:nvSpPr>
        <p:spPr>
          <a:xfrm>
            <a:off x="3205236" y="444722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0" name="Rectángulo 49"/>
          <p:cNvSpPr/>
          <p:nvPr/>
        </p:nvSpPr>
        <p:spPr>
          <a:xfrm>
            <a:off x="3205236" y="458057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1" name="Rectángulo 50"/>
          <p:cNvSpPr/>
          <p:nvPr/>
        </p:nvSpPr>
        <p:spPr>
          <a:xfrm>
            <a:off x="3205236" y="4698755"/>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2" name="Rectángulo 51"/>
          <p:cNvSpPr/>
          <p:nvPr/>
        </p:nvSpPr>
        <p:spPr>
          <a:xfrm>
            <a:off x="4196906"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3" name="Rectángulo 52"/>
          <p:cNvSpPr/>
          <p:nvPr/>
        </p:nvSpPr>
        <p:spPr>
          <a:xfrm>
            <a:off x="4196906"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4" name="Rectángulo 53"/>
          <p:cNvSpPr/>
          <p:nvPr/>
        </p:nvSpPr>
        <p:spPr>
          <a:xfrm>
            <a:off x="4196906" y="4590278"/>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5" name="Rectángulo 54"/>
          <p:cNvSpPr/>
          <p:nvPr/>
        </p:nvSpPr>
        <p:spPr>
          <a:xfrm>
            <a:off x="4863095"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6" name="Rectángulo 55"/>
          <p:cNvSpPr/>
          <p:nvPr/>
        </p:nvSpPr>
        <p:spPr>
          <a:xfrm>
            <a:off x="4863095"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7" name="Rectángulo 56"/>
          <p:cNvSpPr/>
          <p:nvPr/>
        </p:nvSpPr>
        <p:spPr>
          <a:xfrm>
            <a:off x="4863095" y="4580572"/>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8" name="Rectángulo 57"/>
          <p:cNvSpPr/>
          <p:nvPr/>
        </p:nvSpPr>
        <p:spPr>
          <a:xfrm>
            <a:off x="5606089" y="4327589"/>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59" name="Rectángulo 58"/>
          <p:cNvSpPr/>
          <p:nvPr/>
        </p:nvSpPr>
        <p:spPr>
          <a:xfrm>
            <a:off x="5606089" y="4453286"/>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60" name="Rectángulo 59"/>
          <p:cNvSpPr/>
          <p:nvPr/>
        </p:nvSpPr>
        <p:spPr>
          <a:xfrm>
            <a:off x="5606089" y="4573067"/>
            <a:ext cx="119840" cy="101110"/>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61" name="Rectángulo 60"/>
          <p:cNvSpPr/>
          <p:nvPr/>
        </p:nvSpPr>
        <p:spPr>
          <a:xfrm>
            <a:off x="6881813" y="4655986"/>
            <a:ext cx="852561" cy="204694"/>
          </a:xfrm>
          <a:prstGeom prst="rect">
            <a:avLst/>
          </a:prstGeom>
          <a:solidFill>
            <a:srgbClr val="7F7F7F"/>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62" name="Rectángulo 61"/>
          <p:cNvSpPr/>
          <p:nvPr/>
        </p:nvSpPr>
        <p:spPr>
          <a:xfrm>
            <a:off x="6892398" y="4622385"/>
            <a:ext cx="601210" cy="253916"/>
          </a:xfrm>
          <a:prstGeom prst="rect">
            <a:avLst/>
          </a:prstGeom>
        </p:spPr>
        <p:txBody>
          <a:bodyPr wrap="square">
            <a:spAutoFit/>
          </a:bodyPr>
          <a:lstStyle/>
          <a:p>
            <a:r>
              <a:rPr lang="es-ES" sz="1050" dirty="0" smtClean="0">
                <a:solidFill>
                  <a:srgbClr val="FFFFFF"/>
                </a:solidFill>
              </a:rPr>
              <a:t>Cajero</a:t>
            </a:r>
            <a:endParaRPr lang="es-ES" sz="1050" dirty="0">
              <a:solidFill>
                <a:srgbClr val="FFFFFF"/>
              </a:solidFill>
            </a:endParaRPr>
          </a:p>
        </p:txBody>
      </p:sp>
      <p:sp>
        <p:nvSpPr>
          <p:cNvPr id="63" name="Elipse 62"/>
          <p:cNvSpPr/>
          <p:nvPr/>
        </p:nvSpPr>
        <p:spPr>
          <a:xfrm>
            <a:off x="7433106" y="4693669"/>
            <a:ext cx="125644" cy="125438"/>
          </a:xfrm>
          <a:prstGeom prst="ellipse">
            <a:avLst/>
          </a:prstGeom>
          <a:solidFill>
            <a:srgbClr val="008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4" name="CuadroTexto 63"/>
          <p:cNvSpPr txBox="1"/>
          <p:nvPr/>
        </p:nvSpPr>
        <p:spPr>
          <a:xfrm>
            <a:off x="7379951" y="4617917"/>
            <a:ext cx="175624" cy="261610"/>
          </a:xfrm>
          <a:prstGeom prst="rect">
            <a:avLst/>
          </a:prstGeom>
          <a:noFill/>
        </p:spPr>
        <p:txBody>
          <a:bodyPr wrap="square" rtlCol="0">
            <a:spAutoFit/>
          </a:bodyPr>
          <a:lstStyle/>
          <a:p>
            <a:r>
              <a:rPr lang="es-ES" sz="1050" dirty="0">
                <a:solidFill>
                  <a:schemeClr val="bg1"/>
                </a:solidFill>
              </a:rPr>
              <a:t>+</a:t>
            </a:r>
          </a:p>
        </p:txBody>
      </p:sp>
      <p:sp>
        <p:nvSpPr>
          <p:cNvPr id="65" name="Elipse 64"/>
          <p:cNvSpPr/>
          <p:nvPr/>
        </p:nvSpPr>
        <p:spPr>
          <a:xfrm>
            <a:off x="7577801" y="4703888"/>
            <a:ext cx="115562" cy="115219"/>
          </a:xfrm>
          <a:prstGeom prst="ellipse">
            <a:avLst/>
          </a:prstGeom>
          <a:solidFill>
            <a:srgbClr val="FF0000">
              <a:alpha val="5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6" name="CuadroTexto 65"/>
          <p:cNvSpPr txBox="1"/>
          <p:nvPr/>
        </p:nvSpPr>
        <p:spPr>
          <a:xfrm>
            <a:off x="7517475" y="4548498"/>
            <a:ext cx="175624" cy="369332"/>
          </a:xfrm>
          <a:prstGeom prst="rect">
            <a:avLst/>
          </a:prstGeom>
          <a:noFill/>
        </p:spPr>
        <p:txBody>
          <a:bodyPr wrap="square" rtlCol="0">
            <a:spAutoFit/>
          </a:bodyPr>
          <a:lstStyle/>
          <a:p>
            <a:r>
              <a:rPr lang="es-ES" dirty="0">
                <a:solidFill>
                  <a:srgbClr val="FFFFFF"/>
                </a:solidFill>
              </a:rPr>
              <a:t>-</a:t>
            </a:r>
          </a:p>
        </p:txBody>
      </p:sp>
      <p:sp>
        <p:nvSpPr>
          <p:cNvPr id="67" name="Rectángulo 66"/>
          <p:cNvSpPr/>
          <p:nvPr/>
        </p:nvSpPr>
        <p:spPr>
          <a:xfrm>
            <a:off x="6234026" y="4634618"/>
            <a:ext cx="1259582" cy="253916"/>
          </a:xfrm>
          <a:prstGeom prst="rect">
            <a:avLst/>
          </a:prstGeom>
        </p:spPr>
        <p:txBody>
          <a:bodyPr wrap="square">
            <a:spAutoFit/>
          </a:bodyPr>
          <a:lstStyle/>
          <a:p>
            <a:r>
              <a:rPr lang="es-ES" sz="1050" dirty="0" smtClean="0"/>
              <a:t>Agregar:</a:t>
            </a:r>
            <a:endParaRPr lang="es-ES" sz="1050" dirty="0"/>
          </a:p>
        </p:txBody>
      </p:sp>
      <p:sp>
        <p:nvSpPr>
          <p:cNvPr id="3" name="Rectángulo 2"/>
          <p:cNvSpPr/>
          <p:nvPr/>
        </p:nvSpPr>
        <p:spPr>
          <a:xfrm>
            <a:off x="3035543" y="2436382"/>
            <a:ext cx="841106" cy="68120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68" name="Imagen 67" descr="sears-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63" y="1480666"/>
            <a:ext cx="624739" cy="280325"/>
          </a:xfrm>
          <a:prstGeom prst="rect">
            <a:avLst/>
          </a:prstGeom>
        </p:spPr>
      </p:pic>
      <p:pic>
        <p:nvPicPr>
          <p:cNvPr id="70" name="Imagen 69" descr="2719130721a173ba449e9301e712b4f7-0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954" y="2378683"/>
            <a:ext cx="2196420" cy="723461"/>
          </a:xfrm>
          <a:prstGeom prst="rect">
            <a:avLst/>
          </a:prstGeom>
          <a:effectLst>
            <a:outerShdw blurRad="50800" dist="38100" dir="5400000" algn="t" rotWithShape="0">
              <a:prstClr val="black">
                <a:alpha val="40000"/>
              </a:prstClr>
            </a:outerShdw>
          </a:effectLst>
        </p:spPr>
      </p:pic>
      <p:sp>
        <p:nvSpPr>
          <p:cNvPr id="71" name="Rectángulo 70"/>
          <p:cNvSpPr/>
          <p:nvPr/>
        </p:nvSpPr>
        <p:spPr>
          <a:xfrm>
            <a:off x="7782603" y="2899025"/>
            <a:ext cx="1259582" cy="215444"/>
          </a:xfrm>
          <a:prstGeom prst="rect">
            <a:avLst/>
          </a:prstGeom>
        </p:spPr>
        <p:txBody>
          <a:bodyPr wrap="square">
            <a:spAutoFit/>
          </a:bodyPr>
          <a:lstStyle/>
          <a:p>
            <a:r>
              <a:rPr lang="es-ES" sz="800" dirty="0" smtClean="0"/>
              <a:t>650 x 140 </a:t>
            </a:r>
            <a:r>
              <a:rPr lang="es-ES" sz="800" dirty="0" err="1" smtClean="0"/>
              <a:t>px</a:t>
            </a:r>
            <a:endParaRPr lang="es-ES" sz="800" dirty="0"/>
          </a:p>
        </p:txBody>
      </p:sp>
    </p:spTree>
    <p:extLst>
      <p:ext uri="{BB962C8B-B14F-4D97-AF65-F5344CB8AC3E}">
        <p14:creationId xmlns:p14="http://schemas.microsoft.com/office/powerpoint/2010/main" val="926424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035542" y="1085441"/>
            <a:ext cx="1457587" cy="400110"/>
          </a:xfrm>
          <a:prstGeom prst="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1427985" y="1175924"/>
            <a:ext cx="1535218" cy="246221"/>
          </a:xfrm>
          <a:prstGeom prst="rect">
            <a:avLst/>
          </a:prstGeom>
          <a:noFill/>
        </p:spPr>
        <p:txBody>
          <a:bodyPr wrap="square" rtlCol="0">
            <a:spAutoFit/>
          </a:bodyPr>
          <a:lstStyle/>
          <a:p>
            <a:pPr lvl="1" algn="r"/>
            <a:r>
              <a:rPr lang="es-ES" sz="1000" dirty="0" smtClean="0"/>
              <a:t>Puesto:</a:t>
            </a:r>
          </a:p>
        </p:txBody>
      </p:sp>
      <p:sp>
        <p:nvSpPr>
          <p:cNvPr id="10" name="CuadroTexto 9"/>
          <p:cNvSpPr txBox="1"/>
          <p:nvPr/>
        </p:nvSpPr>
        <p:spPr>
          <a:xfrm>
            <a:off x="3015391" y="1167143"/>
            <a:ext cx="1535218" cy="253916"/>
          </a:xfrm>
          <a:prstGeom prst="rect">
            <a:avLst/>
          </a:prstGeom>
          <a:noFill/>
        </p:spPr>
        <p:txBody>
          <a:bodyPr wrap="square" rtlCol="0">
            <a:spAutoFit/>
          </a:bodyPr>
          <a:lstStyle/>
          <a:p>
            <a:r>
              <a:rPr lang="es-ES" sz="1050" dirty="0" smtClean="0">
                <a:solidFill>
                  <a:schemeClr val="bg1">
                    <a:lumMod val="75000"/>
                  </a:schemeClr>
                </a:solidFill>
              </a:rPr>
              <a:t>Limpieza</a:t>
            </a:r>
            <a:endParaRPr lang="es-ES" sz="1050" dirty="0">
              <a:solidFill>
                <a:schemeClr val="bg1">
                  <a:lumMod val="75000"/>
                </a:schemeClr>
              </a:solidFill>
            </a:endParaRPr>
          </a:p>
        </p:txBody>
      </p:sp>
      <p:sp>
        <p:nvSpPr>
          <p:cNvPr id="8" name="Flecha abajo 7"/>
          <p:cNvSpPr/>
          <p:nvPr/>
        </p:nvSpPr>
        <p:spPr>
          <a:xfrm>
            <a:off x="4308260" y="1252373"/>
            <a:ext cx="104491" cy="118477"/>
          </a:xfrm>
          <a:prstGeom prst="down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9" name="Rectángulo 8"/>
          <p:cNvSpPr/>
          <p:nvPr/>
        </p:nvSpPr>
        <p:spPr>
          <a:xfrm>
            <a:off x="4637815" y="1219419"/>
            <a:ext cx="746985" cy="253916"/>
          </a:xfrm>
          <a:prstGeom prst="rect">
            <a:avLst/>
          </a:prstGeom>
          <a:solidFill>
            <a:schemeClr val="bg1">
              <a:lumMod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CuadroTexto 10"/>
          <p:cNvSpPr txBox="1"/>
          <p:nvPr/>
        </p:nvSpPr>
        <p:spPr>
          <a:xfrm>
            <a:off x="4664274" y="1223971"/>
            <a:ext cx="784026" cy="253916"/>
          </a:xfrm>
          <a:prstGeom prst="rect">
            <a:avLst/>
          </a:prstGeom>
          <a:noFill/>
        </p:spPr>
        <p:txBody>
          <a:bodyPr wrap="square" rtlCol="0">
            <a:spAutoFit/>
          </a:bodyPr>
          <a:lstStyle/>
          <a:p>
            <a:r>
              <a:rPr lang="es-ES" sz="1050" b="1" dirty="0" smtClean="0">
                <a:solidFill>
                  <a:schemeClr val="bg1"/>
                </a:solidFill>
              </a:rPr>
              <a:t>Descargar</a:t>
            </a:r>
            <a:endParaRPr lang="es-ES" sz="1050" b="1" dirty="0">
              <a:solidFill>
                <a:schemeClr val="bg1"/>
              </a:solidFill>
            </a:endParaRPr>
          </a:p>
        </p:txBody>
      </p:sp>
      <p:sp>
        <p:nvSpPr>
          <p:cNvPr id="13" name="Rectángulo 12"/>
          <p:cNvSpPr/>
          <p:nvPr/>
        </p:nvSpPr>
        <p:spPr>
          <a:xfrm>
            <a:off x="0" y="229298"/>
            <a:ext cx="9144000" cy="675392"/>
          </a:xfrm>
          <a:prstGeom prst="rect">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14" name="Imagen 13"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18" name="CuadroTexto 17">
            <a:hlinkClick r:id="" action="ppaction://hlinkshowjump?jump=previousslide"/>
          </p:cNvPr>
          <p:cNvSpPr txBox="1"/>
          <p:nvPr/>
        </p:nvSpPr>
        <p:spPr>
          <a:xfrm>
            <a:off x="2356349" y="439706"/>
            <a:ext cx="1213707" cy="430887"/>
          </a:xfrm>
          <a:prstGeom prst="rect">
            <a:avLst/>
          </a:prstGeom>
          <a:noFill/>
        </p:spPr>
        <p:txBody>
          <a:bodyPr wrap="square" rtlCol="0">
            <a:spAutoFit/>
          </a:bodyPr>
          <a:lstStyle/>
          <a:p>
            <a:pPr algn="ctr"/>
            <a:r>
              <a:rPr lang="es-ES" sz="1200" dirty="0">
                <a:solidFill>
                  <a:schemeClr val="bg1"/>
                </a:solidFill>
                <a:latin typeface="Helvetica Neue Light"/>
                <a:cs typeface="Helvetica Neue Light"/>
              </a:rPr>
              <a:t>Opciones</a:t>
            </a:r>
            <a:endParaRPr lang="es-ES" sz="1100" dirty="0">
              <a:solidFill>
                <a:schemeClr val="bg1"/>
              </a:solidFill>
              <a:latin typeface="Helvetica Neue Light"/>
              <a:cs typeface="Helvetica Neue Light"/>
            </a:endParaRPr>
          </a:p>
          <a:p>
            <a:pPr algn="ctr"/>
            <a:endParaRPr lang="es-ES" sz="1000" dirty="0" smtClean="0">
              <a:solidFill>
                <a:schemeClr val="bg1"/>
              </a:solidFill>
              <a:latin typeface="Helvetica Neue Light"/>
              <a:cs typeface="Helvetica Neue Light"/>
            </a:endParaRPr>
          </a:p>
        </p:txBody>
      </p:sp>
      <p:sp>
        <p:nvSpPr>
          <p:cNvPr id="19" name="Rectángulo 18">
            <a:hlinkClick r:id="" action="ppaction://hlinkshowjump?jump=nextslide"/>
          </p:cNvPr>
          <p:cNvSpPr/>
          <p:nvPr/>
        </p:nvSpPr>
        <p:spPr>
          <a:xfrm>
            <a:off x="3063689" y="443583"/>
            <a:ext cx="1765883" cy="461665"/>
          </a:xfrm>
          <a:prstGeom prst="rect">
            <a:avLst/>
          </a:prstGeom>
        </p:spPr>
        <p:txBody>
          <a:bodyPr wrap="square">
            <a:spAutoFit/>
          </a:bodyPr>
          <a:lstStyle/>
          <a:p>
            <a:pPr algn="ctr"/>
            <a:r>
              <a:rPr lang="es-ES" sz="1200" dirty="0">
                <a:solidFill>
                  <a:srgbClr val="FFFFFF"/>
                </a:solidFill>
                <a:latin typeface="Helvetica Neue Medium"/>
                <a:cs typeface="Helvetica Neue Medium"/>
              </a:rPr>
              <a:t>Ver Perfiles</a:t>
            </a:r>
          </a:p>
          <a:p>
            <a:pPr algn="ctr"/>
            <a:endParaRPr lang="es-ES" sz="1200" dirty="0">
              <a:solidFill>
                <a:schemeClr val="bg1">
                  <a:lumMod val="65000"/>
                </a:schemeClr>
              </a:solidFill>
              <a:latin typeface="Helvetica Neue Light"/>
              <a:cs typeface="Helvetica Neue Light"/>
            </a:endParaRPr>
          </a:p>
        </p:txBody>
      </p:sp>
      <p:sp>
        <p:nvSpPr>
          <p:cNvPr id="20" name="Rectángulo 19">
            <a:hlinkClick r:id="rId4" action="ppaction://hlinksldjump"/>
          </p:cNvPr>
          <p:cNvSpPr/>
          <p:nvPr/>
        </p:nvSpPr>
        <p:spPr>
          <a:xfrm>
            <a:off x="8146071" y="470094"/>
            <a:ext cx="736099" cy="261610"/>
          </a:xfrm>
          <a:prstGeom prst="rect">
            <a:avLst/>
          </a:prstGeom>
        </p:spPr>
        <p:txBody>
          <a:bodyPr wrap="none">
            <a:spAutoFit/>
          </a:bodyPr>
          <a:lstStyle/>
          <a:p>
            <a:pPr algn="ctr"/>
            <a:r>
              <a:rPr lang="es-ES" sz="1100" b="1" dirty="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pic>
        <p:nvPicPr>
          <p:cNvPr id="17" name="Imagen 16" descr="Captura de pantalla 2017-01-03 a la(s) 09.16.4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6" y="2073867"/>
            <a:ext cx="8991779" cy="3270941"/>
          </a:xfrm>
          <a:prstGeom prst="rect">
            <a:avLst/>
          </a:prstGeom>
        </p:spPr>
      </p:pic>
      <p:grpSp>
        <p:nvGrpSpPr>
          <p:cNvPr id="2" name="Agrupar 1"/>
          <p:cNvGrpSpPr/>
          <p:nvPr/>
        </p:nvGrpSpPr>
        <p:grpSpPr>
          <a:xfrm>
            <a:off x="6044568" y="2388412"/>
            <a:ext cx="1134334" cy="2967204"/>
            <a:chOff x="5962324" y="2274733"/>
            <a:chExt cx="1166189" cy="3217781"/>
          </a:xfrm>
        </p:grpSpPr>
        <p:pic>
          <p:nvPicPr>
            <p:cNvPr id="3" name="Imagen 2" descr="iconos2-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501" y="2926308"/>
              <a:ext cx="325113" cy="308872"/>
            </a:xfrm>
            <a:prstGeom prst="rect">
              <a:avLst/>
            </a:prstGeom>
          </p:spPr>
        </p:pic>
        <p:pic>
          <p:nvPicPr>
            <p:cNvPr id="4" name="Imagen 3" descr="iconos2-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0704" y="2321654"/>
              <a:ext cx="263910" cy="244222"/>
            </a:xfrm>
            <a:prstGeom prst="rect">
              <a:avLst/>
            </a:prstGeom>
          </p:spPr>
        </p:pic>
        <p:pic>
          <p:nvPicPr>
            <p:cNvPr id="5" name="Imagen 4" descr="iconos2-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8255" y="2651583"/>
              <a:ext cx="274298" cy="253835"/>
            </a:xfrm>
            <a:prstGeom prst="rect">
              <a:avLst/>
            </a:prstGeom>
          </p:spPr>
        </p:pic>
        <p:pic>
          <p:nvPicPr>
            <p:cNvPr id="6" name="Imagen 5" descr="iconos2-0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4315" y="3306212"/>
              <a:ext cx="288237" cy="266734"/>
            </a:xfrm>
            <a:prstGeom prst="rect">
              <a:avLst/>
            </a:prstGeom>
          </p:spPr>
        </p:pic>
        <p:pic>
          <p:nvPicPr>
            <p:cNvPr id="7" name="Imagen 6" descr="iconos2-0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9501" y="3604268"/>
              <a:ext cx="336634" cy="311521"/>
            </a:xfrm>
            <a:prstGeom prst="rect">
              <a:avLst/>
            </a:prstGeom>
          </p:spPr>
        </p:pic>
        <p:pic>
          <p:nvPicPr>
            <p:cNvPr id="12" name="Imagen 11" descr="iconos2-0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6118" y="3930211"/>
              <a:ext cx="280933" cy="259976"/>
            </a:xfrm>
            <a:prstGeom prst="rect">
              <a:avLst/>
            </a:prstGeom>
          </p:spPr>
        </p:pic>
        <p:pic>
          <p:nvPicPr>
            <p:cNvPr id="15" name="Imagen 14" descr="iconos2-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6068" y="4563361"/>
              <a:ext cx="350067" cy="325165"/>
            </a:xfrm>
            <a:prstGeom prst="rect">
              <a:avLst/>
            </a:prstGeom>
          </p:spPr>
        </p:pic>
        <p:pic>
          <p:nvPicPr>
            <p:cNvPr id="16" name="Imagen 15" descr="iconos2-08.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4548" y="4261371"/>
              <a:ext cx="325117" cy="301990"/>
            </a:xfrm>
            <a:prstGeom prst="rect">
              <a:avLst/>
            </a:prstGeom>
          </p:spPr>
        </p:pic>
        <p:pic>
          <p:nvPicPr>
            <p:cNvPr id="21" name="Imagen 20" descr="iconos2_byn-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07469" y="2612798"/>
              <a:ext cx="290684" cy="276163"/>
            </a:xfrm>
            <a:prstGeom prst="rect">
              <a:avLst/>
            </a:prstGeom>
          </p:spPr>
        </p:pic>
        <p:pic>
          <p:nvPicPr>
            <p:cNvPr id="22" name="Imagen 21" descr="iconos2_byn-0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95933" y="2669776"/>
              <a:ext cx="236854" cy="219185"/>
            </a:xfrm>
            <a:prstGeom prst="rect">
              <a:avLst/>
            </a:prstGeom>
            <a:effectLst>
              <a:outerShdw blurRad="50800" dist="38100" dir="2700000" algn="tl" rotWithShape="0">
                <a:prstClr val="black">
                  <a:alpha val="40000"/>
                </a:prstClr>
              </a:outerShdw>
            </a:effectLst>
          </p:spPr>
        </p:pic>
        <p:pic>
          <p:nvPicPr>
            <p:cNvPr id="23" name="Imagen 22"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8873" y="2290806"/>
              <a:ext cx="297245" cy="275070"/>
            </a:xfrm>
            <a:prstGeom prst="rect">
              <a:avLst/>
            </a:prstGeom>
            <a:effectLst>
              <a:outerShdw blurRad="50800" dist="38100" dir="2700000" algn="tl" rotWithShape="0">
                <a:prstClr val="black">
                  <a:alpha val="40000"/>
                </a:prstClr>
              </a:outerShdw>
            </a:effectLst>
          </p:spPr>
        </p:pic>
        <p:pic>
          <p:nvPicPr>
            <p:cNvPr id="26" name="Imagen 25"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25736" y="3617912"/>
              <a:ext cx="307051" cy="284144"/>
            </a:xfrm>
            <a:prstGeom prst="rect">
              <a:avLst/>
            </a:prstGeom>
          </p:spPr>
        </p:pic>
        <p:pic>
          <p:nvPicPr>
            <p:cNvPr id="27" name="Imagen 26" descr="iconos2_byn-0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7469" y="3271635"/>
              <a:ext cx="325601" cy="301311"/>
            </a:xfrm>
            <a:prstGeom prst="rect">
              <a:avLst/>
            </a:prstGeom>
          </p:spPr>
        </p:pic>
        <p:pic>
          <p:nvPicPr>
            <p:cNvPr id="28" name="Imagen 27"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5933" y="2968207"/>
              <a:ext cx="242837" cy="224721"/>
            </a:xfrm>
            <a:prstGeom prst="rect">
              <a:avLst/>
            </a:prstGeom>
            <a:effectLst>
              <a:outerShdw blurRad="50800" dist="38100" dir="2700000" algn="tl" rotWithShape="0">
                <a:prstClr val="black">
                  <a:alpha val="40000"/>
                </a:prstClr>
              </a:outerShdw>
            </a:effectLst>
          </p:spPr>
        </p:pic>
        <p:pic>
          <p:nvPicPr>
            <p:cNvPr id="29" name="Imagen 28" descr="iconos2_byn-07.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97731" y="3604268"/>
              <a:ext cx="350903" cy="325943"/>
            </a:xfrm>
            <a:prstGeom prst="rect">
              <a:avLst/>
            </a:prstGeom>
          </p:spPr>
        </p:pic>
        <p:pic>
          <p:nvPicPr>
            <p:cNvPr id="114" name="Imagen 113"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07469" y="2282131"/>
              <a:ext cx="306620" cy="283745"/>
            </a:xfrm>
            <a:prstGeom prst="rect">
              <a:avLst/>
            </a:prstGeom>
          </p:spPr>
        </p:pic>
        <p:pic>
          <p:nvPicPr>
            <p:cNvPr id="116" name="Imagen 115" descr="iconos2-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7568" y="4928049"/>
              <a:ext cx="263910" cy="244222"/>
            </a:xfrm>
            <a:prstGeom prst="rect">
              <a:avLst/>
            </a:prstGeom>
          </p:spPr>
        </p:pic>
        <p:pic>
          <p:nvPicPr>
            <p:cNvPr id="117" name="Imagen 116"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5736" y="4897201"/>
              <a:ext cx="297245" cy="275070"/>
            </a:xfrm>
            <a:prstGeom prst="rect">
              <a:avLst/>
            </a:prstGeom>
            <a:effectLst>
              <a:outerShdw blurRad="50800" dist="38100" dir="2700000" algn="tl" rotWithShape="0">
                <a:prstClr val="black">
                  <a:alpha val="40000"/>
                </a:prstClr>
              </a:outerShdw>
            </a:effectLst>
          </p:spPr>
        </p:pic>
        <p:pic>
          <p:nvPicPr>
            <p:cNvPr id="118" name="Imagen 117"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54332" y="4888526"/>
              <a:ext cx="306620" cy="283745"/>
            </a:xfrm>
            <a:prstGeom prst="rect">
              <a:avLst/>
            </a:prstGeom>
          </p:spPr>
        </p:pic>
        <p:pic>
          <p:nvPicPr>
            <p:cNvPr id="119" name="Imagen 118" descr="iconos2-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9304" y="5183642"/>
              <a:ext cx="325113" cy="308872"/>
            </a:xfrm>
            <a:prstGeom prst="rect">
              <a:avLst/>
            </a:prstGeom>
          </p:spPr>
        </p:pic>
        <p:pic>
          <p:nvPicPr>
            <p:cNvPr id="120" name="Imagen 119"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5736" y="5225541"/>
              <a:ext cx="242837" cy="224721"/>
            </a:xfrm>
            <a:prstGeom prst="rect">
              <a:avLst/>
            </a:prstGeom>
            <a:effectLst>
              <a:outerShdw blurRad="50800" dist="38100" dir="2700000" algn="tl" rotWithShape="0">
                <a:prstClr val="black">
                  <a:alpha val="40000"/>
                </a:prstClr>
              </a:outerShdw>
            </a:effectLst>
          </p:spPr>
        </p:pic>
        <p:pic>
          <p:nvPicPr>
            <p:cNvPr id="121" name="Imagen 120"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2604" y="5211897"/>
              <a:ext cx="287039" cy="266620"/>
            </a:xfrm>
            <a:prstGeom prst="rect">
              <a:avLst/>
            </a:prstGeom>
            <a:effectLst>
              <a:outerShdw blurRad="50800" dist="38100" dir="2700000" algn="tl" rotWithShape="0">
                <a:prstClr val="black">
                  <a:alpha val="40000"/>
                </a:prstClr>
              </a:outerShdw>
            </a:effectLst>
          </p:spPr>
        </p:pic>
        <p:pic>
          <p:nvPicPr>
            <p:cNvPr id="122" name="Imagen 121" descr="iconos2_byn-0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97380" y="3960059"/>
              <a:ext cx="325601" cy="301311"/>
            </a:xfrm>
            <a:prstGeom prst="rect">
              <a:avLst/>
            </a:prstGeom>
          </p:spPr>
        </p:pic>
        <p:pic>
          <p:nvPicPr>
            <p:cNvPr id="123" name="Imagen 122"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07469" y="3960059"/>
              <a:ext cx="287039" cy="266620"/>
            </a:xfrm>
            <a:prstGeom prst="rect">
              <a:avLst/>
            </a:prstGeom>
            <a:effectLst>
              <a:outerShdw blurRad="50800" dist="38100" dir="2700000" algn="tl" rotWithShape="0">
                <a:prstClr val="black">
                  <a:alpha val="40000"/>
                </a:prstClr>
              </a:outerShdw>
            </a:effectLst>
          </p:spPr>
        </p:pic>
        <p:pic>
          <p:nvPicPr>
            <p:cNvPr id="124" name="Imagen 123" descr="iconos2_byn-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2552" y="2951036"/>
              <a:ext cx="307051" cy="284144"/>
            </a:xfrm>
            <a:prstGeom prst="rect">
              <a:avLst/>
            </a:prstGeom>
          </p:spPr>
        </p:pic>
        <p:pic>
          <p:nvPicPr>
            <p:cNvPr id="125" name="Imagen 124" descr="iconos2_byn-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6883" y="3271635"/>
              <a:ext cx="290684" cy="276163"/>
            </a:xfrm>
            <a:prstGeom prst="rect">
              <a:avLst/>
            </a:prstGeom>
          </p:spPr>
        </p:pic>
        <p:pic>
          <p:nvPicPr>
            <p:cNvPr id="126" name="Imagen 125" descr="iconos2_byn-0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36467" y="4261371"/>
              <a:ext cx="277867" cy="257138"/>
            </a:xfrm>
            <a:prstGeom prst="rect">
              <a:avLst/>
            </a:prstGeom>
            <a:effectLst>
              <a:outerShdw blurRad="50800" dist="38100" dir="2700000" algn="tl" rotWithShape="0">
                <a:prstClr val="black">
                  <a:alpha val="40000"/>
                </a:prstClr>
              </a:outerShdw>
            </a:effectLst>
          </p:spPr>
        </p:pic>
        <p:pic>
          <p:nvPicPr>
            <p:cNvPr id="127" name="Imagen 126" descr="iconos2_byn-07.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97731" y="4237418"/>
              <a:ext cx="350903" cy="325943"/>
            </a:xfrm>
            <a:prstGeom prst="rect">
              <a:avLst/>
            </a:prstGeom>
          </p:spPr>
        </p:pic>
        <p:pic>
          <p:nvPicPr>
            <p:cNvPr id="128" name="Imagen 127" descr="iconos2_byn-03.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2604" y="4563361"/>
              <a:ext cx="297245" cy="275070"/>
            </a:xfrm>
            <a:prstGeom prst="rect">
              <a:avLst/>
            </a:prstGeom>
            <a:effectLst>
              <a:outerShdw blurRad="50800" dist="38100" dir="2700000" algn="tl" rotWithShape="0">
                <a:prstClr val="black">
                  <a:alpha val="40000"/>
                </a:prstClr>
              </a:outerShdw>
            </a:effectLst>
          </p:spPr>
        </p:pic>
        <p:pic>
          <p:nvPicPr>
            <p:cNvPr id="129" name="Imagen 128" descr="iconos2_byn-08.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45748" y="4621906"/>
              <a:ext cx="287039" cy="266620"/>
            </a:xfrm>
            <a:prstGeom prst="rect">
              <a:avLst/>
            </a:prstGeom>
            <a:effectLst>
              <a:outerShdw blurRad="50800" dist="38100" dir="2700000" algn="tl" rotWithShape="0">
                <a:prstClr val="black">
                  <a:alpha val="40000"/>
                </a:prstClr>
              </a:outerShdw>
            </a:effectLst>
          </p:spPr>
        </p:pic>
        <p:sp>
          <p:nvSpPr>
            <p:cNvPr id="31" name="Rectángulo 30"/>
            <p:cNvSpPr/>
            <p:nvPr/>
          </p:nvSpPr>
          <p:spPr>
            <a:xfrm>
              <a:off x="6045748" y="232165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0" name="Rectángulo 129"/>
            <p:cNvSpPr/>
            <p:nvPr/>
          </p:nvSpPr>
          <p:spPr>
            <a:xfrm>
              <a:off x="6885671" y="227473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1" name="Rectángulo 130"/>
            <p:cNvSpPr/>
            <p:nvPr/>
          </p:nvSpPr>
          <p:spPr>
            <a:xfrm>
              <a:off x="6061801" y="294403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2" name="Rectángulo 131"/>
            <p:cNvSpPr/>
            <p:nvPr/>
          </p:nvSpPr>
          <p:spPr>
            <a:xfrm>
              <a:off x="6843943" y="295103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3" name="Rectángulo 132"/>
            <p:cNvSpPr/>
            <p:nvPr/>
          </p:nvSpPr>
          <p:spPr>
            <a:xfrm>
              <a:off x="6033667" y="362464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4" name="Rectángulo 133"/>
            <p:cNvSpPr/>
            <p:nvPr/>
          </p:nvSpPr>
          <p:spPr>
            <a:xfrm>
              <a:off x="6868535" y="361091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5" name="Rectángulo 134"/>
            <p:cNvSpPr/>
            <p:nvPr/>
          </p:nvSpPr>
          <p:spPr>
            <a:xfrm>
              <a:off x="6020651" y="4261371"/>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6" name="Rectángulo 135"/>
            <p:cNvSpPr/>
            <p:nvPr/>
          </p:nvSpPr>
          <p:spPr>
            <a:xfrm>
              <a:off x="6858131" y="424947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7" name="Rectángulo 136"/>
            <p:cNvSpPr/>
            <p:nvPr/>
          </p:nvSpPr>
          <p:spPr>
            <a:xfrm>
              <a:off x="5991601" y="4899320"/>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8" name="Rectángulo 137"/>
            <p:cNvSpPr/>
            <p:nvPr/>
          </p:nvSpPr>
          <p:spPr>
            <a:xfrm>
              <a:off x="6810389" y="4890224"/>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39" name="Rectángulo 138"/>
            <p:cNvSpPr/>
            <p:nvPr/>
          </p:nvSpPr>
          <p:spPr>
            <a:xfrm>
              <a:off x="6045104" y="2635165"/>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0" name="Rectángulo 139"/>
            <p:cNvSpPr/>
            <p:nvPr/>
          </p:nvSpPr>
          <p:spPr>
            <a:xfrm>
              <a:off x="6885586" y="262152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1" name="Rectángulo 140"/>
            <p:cNvSpPr/>
            <p:nvPr/>
          </p:nvSpPr>
          <p:spPr>
            <a:xfrm>
              <a:off x="6078887" y="3274847"/>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2" name="Rectángulo 141"/>
            <p:cNvSpPr/>
            <p:nvPr/>
          </p:nvSpPr>
          <p:spPr>
            <a:xfrm>
              <a:off x="6899836" y="327437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3" name="Rectángulo 142"/>
            <p:cNvSpPr/>
            <p:nvPr/>
          </p:nvSpPr>
          <p:spPr>
            <a:xfrm>
              <a:off x="6026324" y="393021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4" name="Rectángulo 143"/>
            <p:cNvSpPr/>
            <p:nvPr/>
          </p:nvSpPr>
          <p:spPr>
            <a:xfrm>
              <a:off x="6877130" y="393553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5" name="Rectángulo 144"/>
            <p:cNvSpPr/>
            <p:nvPr/>
          </p:nvSpPr>
          <p:spPr>
            <a:xfrm>
              <a:off x="6015917" y="457919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6" name="Rectángulo 145"/>
            <p:cNvSpPr/>
            <p:nvPr/>
          </p:nvSpPr>
          <p:spPr>
            <a:xfrm>
              <a:off x="6789284" y="4581553"/>
              <a:ext cx="219410"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7" name="Rectángulo 146"/>
            <p:cNvSpPr/>
            <p:nvPr/>
          </p:nvSpPr>
          <p:spPr>
            <a:xfrm>
              <a:off x="5986519" y="5211898"/>
              <a:ext cx="150564" cy="238366"/>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48" name="Rectángulo 147"/>
            <p:cNvSpPr/>
            <p:nvPr/>
          </p:nvSpPr>
          <p:spPr>
            <a:xfrm>
              <a:off x="6783338" y="5211898"/>
              <a:ext cx="196265" cy="266619"/>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2" name="Cheurón 31"/>
            <p:cNvSpPr/>
            <p:nvPr/>
          </p:nvSpPr>
          <p:spPr>
            <a:xfrm>
              <a:off x="6964392" y="237196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49" name="Cheurón 148"/>
            <p:cNvSpPr/>
            <p:nvPr/>
          </p:nvSpPr>
          <p:spPr>
            <a:xfrm>
              <a:off x="6972987" y="27085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0" name="Cheurón 149"/>
            <p:cNvSpPr/>
            <p:nvPr/>
          </p:nvSpPr>
          <p:spPr>
            <a:xfrm>
              <a:off x="6978362" y="30132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1" name="Cheurón 150"/>
            <p:cNvSpPr/>
            <p:nvPr/>
          </p:nvSpPr>
          <p:spPr>
            <a:xfrm>
              <a:off x="6998421" y="336337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2" name="Cheurón 151"/>
            <p:cNvSpPr/>
            <p:nvPr/>
          </p:nvSpPr>
          <p:spPr>
            <a:xfrm>
              <a:off x="7014089" y="369536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3" name="Cheurón 152"/>
            <p:cNvSpPr/>
            <p:nvPr/>
          </p:nvSpPr>
          <p:spPr>
            <a:xfrm>
              <a:off x="7019099" y="401825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4" name="Cheurón 153"/>
            <p:cNvSpPr/>
            <p:nvPr/>
          </p:nvSpPr>
          <p:spPr>
            <a:xfrm>
              <a:off x="7019099" y="434114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5" name="Cheurón 154"/>
            <p:cNvSpPr/>
            <p:nvPr/>
          </p:nvSpPr>
          <p:spPr>
            <a:xfrm>
              <a:off x="7014089" y="4659490"/>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6" name="Cheurón 155"/>
            <p:cNvSpPr/>
            <p:nvPr/>
          </p:nvSpPr>
          <p:spPr>
            <a:xfrm>
              <a:off x="7019099" y="4977833"/>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7" name="Cheurón 156"/>
            <p:cNvSpPr/>
            <p:nvPr/>
          </p:nvSpPr>
          <p:spPr>
            <a:xfrm>
              <a:off x="7019099" y="526888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8" name="Cheurón 157"/>
            <p:cNvSpPr/>
            <p:nvPr/>
          </p:nvSpPr>
          <p:spPr>
            <a:xfrm flipH="1">
              <a:off x="6004690" y="237196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59" name="Cheurón 158"/>
            <p:cNvSpPr/>
            <p:nvPr/>
          </p:nvSpPr>
          <p:spPr>
            <a:xfrm flipH="1">
              <a:off x="6009522" y="27085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0" name="Cheurón 159"/>
            <p:cNvSpPr/>
            <p:nvPr/>
          </p:nvSpPr>
          <p:spPr>
            <a:xfrm flipH="1">
              <a:off x="6009522" y="30132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1" name="Cheurón 160"/>
            <p:cNvSpPr/>
            <p:nvPr/>
          </p:nvSpPr>
          <p:spPr>
            <a:xfrm flipH="1">
              <a:off x="6023883" y="336337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2" name="Cheurón 161"/>
            <p:cNvSpPr/>
            <p:nvPr/>
          </p:nvSpPr>
          <p:spPr>
            <a:xfrm flipH="1">
              <a:off x="6009522" y="369536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3" name="Cheurón 162"/>
            <p:cNvSpPr/>
            <p:nvPr/>
          </p:nvSpPr>
          <p:spPr>
            <a:xfrm flipH="1">
              <a:off x="6014604" y="401825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4" name="Cheurón 163"/>
            <p:cNvSpPr/>
            <p:nvPr/>
          </p:nvSpPr>
          <p:spPr>
            <a:xfrm flipH="1">
              <a:off x="5998742" y="434114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5" name="Cheurón 164"/>
            <p:cNvSpPr/>
            <p:nvPr/>
          </p:nvSpPr>
          <p:spPr>
            <a:xfrm flipH="1">
              <a:off x="5981387" y="4659490"/>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6" name="Cheurón 165"/>
            <p:cNvSpPr/>
            <p:nvPr/>
          </p:nvSpPr>
          <p:spPr>
            <a:xfrm flipH="1">
              <a:off x="5971604" y="4977833"/>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67" name="Cheurón 166"/>
            <p:cNvSpPr/>
            <p:nvPr/>
          </p:nvSpPr>
          <p:spPr>
            <a:xfrm flipH="1">
              <a:off x="5962324" y="526888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grpSp>
        <p:nvGrpSpPr>
          <p:cNvPr id="36" name="Agrupar 35"/>
          <p:cNvGrpSpPr/>
          <p:nvPr/>
        </p:nvGrpSpPr>
        <p:grpSpPr>
          <a:xfrm>
            <a:off x="5226765" y="2458358"/>
            <a:ext cx="262409" cy="2858298"/>
            <a:chOff x="5222079" y="2458358"/>
            <a:chExt cx="262409" cy="2858298"/>
          </a:xfrm>
        </p:grpSpPr>
        <p:pic>
          <p:nvPicPr>
            <p:cNvPr id="30" name="Imagen 29"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2458358"/>
              <a:ext cx="125620" cy="198525"/>
            </a:xfrm>
            <a:prstGeom prst="rect">
              <a:avLst/>
            </a:prstGeom>
          </p:spPr>
        </p:pic>
        <p:pic>
          <p:nvPicPr>
            <p:cNvPr id="33" name="Imagen 32"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2735916"/>
              <a:ext cx="126742" cy="198525"/>
            </a:xfrm>
            <a:prstGeom prst="rect">
              <a:avLst/>
            </a:prstGeom>
          </p:spPr>
        </p:pic>
        <p:pic>
          <p:nvPicPr>
            <p:cNvPr id="34" name="Imagen 33"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2735916"/>
              <a:ext cx="126742" cy="198525"/>
            </a:xfrm>
            <a:prstGeom prst="rect">
              <a:avLst/>
            </a:prstGeom>
          </p:spPr>
        </p:pic>
        <p:pic>
          <p:nvPicPr>
            <p:cNvPr id="35" name="Imagen 34"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2458358"/>
              <a:ext cx="126742" cy="198525"/>
            </a:xfrm>
            <a:prstGeom prst="rect">
              <a:avLst/>
            </a:prstGeom>
          </p:spPr>
        </p:pic>
        <p:pic>
          <p:nvPicPr>
            <p:cNvPr id="90" name="Imagen 89"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036579"/>
              <a:ext cx="125620" cy="198525"/>
            </a:xfrm>
            <a:prstGeom prst="rect">
              <a:avLst/>
            </a:prstGeom>
          </p:spPr>
        </p:pic>
        <p:pic>
          <p:nvPicPr>
            <p:cNvPr id="91" name="Imagen 90"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036579"/>
              <a:ext cx="126742" cy="198525"/>
            </a:xfrm>
            <a:prstGeom prst="rect">
              <a:avLst/>
            </a:prstGeom>
          </p:spPr>
        </p:pic>
        <p:pic>
          <p:nvPicPr>
            <p:cNvPr id="92" name="Imagen 91"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339567"/>
              <a:ext cx="125620" cy="198525"/>
            </a:xfrm>
            <a:prstGeom prst="rect">
              <a:avLst/>
            </a:prstGeom>
          </p:spPr>
        </p:pic>
        <p:pic>
          <p:nvPicPr>
            <p:cNvPr id="93" name="Imagen 92"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339567"/>
              <a:ext cx="126742" cy="198525"/>
            </a:xfrm>
            <a:prstGeom prst="rect">
              <a:avLst/>
            </a:prstGeom>
          </p:spPr>
        </p:pic>
        <p:pic>
          <p:nvPicPr>
            <p:cNvPr id="94" name="Imagen 93"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3660574"/>
              <a:ext cx="126742" cy="198525"/>
            </a:xfrm>
            <a:prstGeom prst="rect">
              <a:avLst/>
            </a:prstGeom>
          </p:spPr>
        </p:pic>
        <p:pic>
          <p:nvPicPr>
            <p:cNvPr id="95" name="Imagen 94"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3660574"/>
              <a:ext cx="126742" cy="198525"/>
            </a:xfrm>
            <a:prstGeom prst="rect">
              <a:avLst/>
            </a:prstGeom>
          </p:spPr>
        </p:pic>
        <p:pic>
          <p:nvPicPr>
            <p:cNvPr id="96" name="Imagen 95"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3942497"/>
              <a:ext cx="125620" cy="198525"/>
            </a:xfrm>
            <a:prstGeom prst="rect">
              <a:avLst/>
            </a:prstGeom>
          </p:spPr>
        </p:pic>
        <p:pic>
          <p:nvPicPr>
            <p:cNvPr id="97" name="Imagen 96"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3942497"/>
              <a:ext cx="126742" cy="198525"/>
            </a:xfrm>
            <a:prstGeom prst="rect">
              <a:avLst/>
            </a:prstGeom>
          </p:spPr>
        </p:pic>
        <p:pic>
          <p:nvPicPr>
            <p:cNvPr id="98" name="Imagen 97"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746" y="4220344"/>
              <a:ext cx="126742" cy="198525"/>
            </a:xfrm>
            <a:prstGeom prst="rect">
              <a:avLst/>
            </a:prstGeom>
          </p:spPr>
        </p:pic>
        <p:pic>
          <p:nvPicPr>
            <p:cNvPr id="99" name="Imagen 98"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1004" y="4220344"/>
              <a:ext cx="126742" cy="198525"/>
            </a:xfrm>
            <a:prstGeom prst="rect">
              <a:avLst/>
            </a:prstGeom>
          </p:spPr>
        </p:pic>
        <p:pic>
          <p:nvPicPr>
            <p:cNvPr id="100" name="Imagen 99" descr="iconos h y m-02.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57625" y="5118131"/>
              <a:ext cx="126742" cy="198525"/>
            </a:xfrm>
            <a:prstGeom prst="rect">
              <a:avLst/>
            </a:prstGeom>
          </p:spPr>
        </p:pic>
        <p:pic>
          <p:nvPicPr>
            <p:cNvPr id="101" name="Imagen 100" descr="iconos h y m-03.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30883" y="5118131"/>
              <a:ext cx="126742" cy="198525"/>
            </a:xfrm>
            <a:prstGeom prst="rect">
              <a:avLst/>
            </a:prstGeom>
          </p:spPr>
        </p:pic>
        <p:pic>
          <p:nvPicPr>
            <p:cNvPr id="102" name="Imagen 101"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32126" y="4515594"/>
              <a:ext cx="125620" cy="198525"/>
            </a:xfrm>
            <a:prstGeom prst="rect">
              <a:avLst/>
            </a:prstGeom>
          </p:spPr>
        </p:pic>
        <p:pic>
          <p:nvPicPr>
            <p:cNvPr id="103" name="Imagen 102"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57625" y="4515594"/>
              <a:ext cx="126742" cy="198525"/>
            </a:xfrm>
            <a:prstGeom prst="rect">
              <a:avLst/>
            </a:prstGeom>
          </p:spPr>
        </p:pic>
        <p:pic>
          <p:nvPicPr>
            <p:cNvPr id="104" name="Imagen 103" descr="iconos h y m-01.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22079" y="4835107"/>
              <a:ext cx="125620" cy="198525"/>
            </a:xfrm>
            <a:prstGeom prst="rect">
              <a:avLst/>
            </a:prstGeom>
          </p:spPr>
        </p:pic>
        <p:pic>
          <p:nvPicPr>
            <p:cNvPr id="105" name="Imagen 104" descr="iconos h y m-04.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47578" y="4835107"/>
              <a:ext cx="126742" cy="198525"/>
            </a:xfrm>
            <a:prstGeom prst="rect">
              <a:avLst/>
            </a:prstGeom>
          </p:spPr>
        </p:pic>
      </p:grpSp>
    </p:spTree>
    <p:extLst>
      <p:ext uri="{BB962C8B-B14F-4D97-AF65-F5344CB8AC3E}">
        <p14:creationId xmlns:p14="http://schemas.microsoft.com/office/powerpoint/2010/main" val="191065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7" name="CuadroTexto 26"/>
          <p:cNvSpPr txBox="1"/>
          <p:nvPr/>
        </p:nvSpPr>
        <p:spPr>
          <a:xfrm>
            <a:off x="1401296" y="1956282"/>
            <a:ext cx="1906408"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User</a:t>
            </a:r>
            <a:r>
              <a:rPr lang="es-ES" sz="1000" dirty="0" smtClean="0">
                <a:solidFill>
                  <a:srgbClr val="FFFFFF"/>
                </a:solidFill>
                <a:latin typeface="Helvetica Neue Medium"/>
                <a:cs typeface="Helvetica Neue Medium"/>
              </a:rPr>
              <a:t>:</a:t>
            </a:r>
          </a:p>
        </p:txBody>
      </p:sp>
      <p:sp>
        <p:nvSpPr>
          <p:cNvPr id="33" name="CuadroTexto 32"/>
          <p:cNvSpPr txBox="1"/>
          <p:nvPr/>
        </p:nvSpPr>
        <p:spPr>
          <a:xfrm>
            <a:off x="670645" y="2830727"/>
            <a:ext cx="2603687"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URL:</a:t>
            </a:r>
          </a:p>
        </p:txBody>
      </p:sp>
      <p:sp>
        <p:nvSpPr>
          <p:cNvPr id="35" name="CuadroTexto 34"/>
          <p:cNvSpPr txBox="1"/>
          <p:nvPr/>
        </p:nvSpPr>
        <p:spPr>
          <a:xfrm>
            <a:off x="699630" y="2368705"/>
            <a:ext cx="2603687"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Password</a:t>
            </a:r>
            <a:r>
              <a:rPr lang="es-ES" sz="1000" dirty="0" smtClean="0">
                <a:solidFill>
                  <a:srgbClr val="FFFFFF"/>
                </a:solidFill>
                <a:latin typeface="Helvetica Neue Medium"/>
                <a:cs typeface="Helvetica Neue Medium"/>
              </a:rPr>
              <a:t>:</a:t>
            </a:r>
          </a:p>
        </p:txBody>
      </p:sp>
      <p:sp>
        <p:nvSpPr>
          <p:cNvPr id="37" name="CuadroTexto 36"/>
          <p:cNvSpPr txBox="1"/>
          <p:nvPr/>
        </p:nvSpPr>
        <p:spPr>
          <a:xfrm>
            <a:off x="-724977" y="1123104"/>
            <a:ext cx="4252545" cy="461665"/>
          </a:xfrm>
          <a:prstGeom prst="rect">
            <a:avLst/>
          </a:prstGeom>
          <a:noFill/>
        </p:spPr>
        <p:txBody>
          <a:bodyPr wrap="square" rtlCol="0">
            <a:spAutoFit/>
          </a:bodyPr>
          <a:lstStyle/>
          <a:p>
            <a:pPr lvl="2"/>
            <a:r>
              <a:rPr lang="es-ES" sz="2400" b="1" dirty="0" smtClean="0">
                <a:solidFill>
                  <a:srgbClr val="FFFFFF"/>
                </a:solidFill>
                <a:latin typeface="Helvetica Neue Light"/>
                <a:cs typeface="Helvetica Neue Light"/>
              </a:rPr>
              <a:t>Crear Nueva Empresa</a:t>
            </a:r>
          </a:p>
        </p:txBody>
      </p:sp>
      <p:sp>
        <p:nvSpPr>
          <p:cNvPr id="44" name="CuadroTexto 43"/>
          <p:cNvSpPr txBox="1"/>
          <p:nvPr/>
        </p:nvSpPr>
        <p:spPr>
          <a:xfrm>
            <a:off x="-724977" y="4395103"/>
            <a:ext cx="5036268" cy="369332"/>
          </a:xfrm>
          <a:prstGeom prst="rect">
            <a:avLst/>
          </a:prstGeom>
          <a:noFill/>
        </p:spPr>
        <p:txBody>
          <a:bodyPr wrap="square" rtlCol="0">
            <a:spAutoFit/>
          </a:bodyPr>
          <a:lstStyle/>
          <a:p>
            <a:pPr lvl="2"/>
            <a:r>
              <a:rPr lang="es-ES" dirty="0" smtClean="0">
                <a:solidFill>
                  <a:srgbClr val="FFFFFF"/>
                </a:solidFill>
                <a:latin typeface="Helvetica Neue Light"/>
                <a:cs typeface="Helvetica Neue Light"/>
              </a:rPr>
              <a:t>Cambiar </a:t>
            </a:r>
            <a:r>
              <a:rPr lang="es-ES" dirty="0" err="1" smtClean="0">
                <a:solidFill>
                  <a:srgbClr val="FFFFFF"/>
                </a:solidFill>
                <a:latin typeface="Helvetica Neue Light"/>
                <a:cs typeface="Helvetica Neue Light"/>
              </a:rPr>
              <a:t>password</a:t>
            </a:r>
            <a:r>
              <a:rPr lang="es-ES" dirty="0" smtClean="0">
                <a:solidFill>
                  <a:srgbClr val="FFFFFF"/>
                </a:solidFill>
                <a:latin typeface="Helvetica Neue Light"/>
                <a:cs typeface="Helvetica Neue Light"/>
              </a:rPr>
              <a:t> de </a:t>
            </a:r>
            <a:r>
              <a:rPr lang="es-ES" dirty="0" err="1" smtClean="0">
                <a:solidFill>
                  <a:srgbClr val="FFFFFF"/>
                </a:solidFill>
                <a:latin typeface="Helvetica Neue Light"/>
                <a:cs typeface="Helvetica Neue Light"/>
              </a:rPr>
              <a:t>SuperAdmin</a:t>
            </a:r>
            <a:endParaRPr lang="es-ES" dirty="0" smtClean="0">
              <a:solidFill>
                <a:srgbClr val="FFFFFF"/>
              </a:solidFill>
              <a:latin typeface="Helvetica Neue Light"/>
              <a:cs typeface="Helvetica Neue Light"/>
            </a:endParaRPr>
          </a:p>
        </p:txBody>
      </p:sp>
      <p:sp>
        <p:nvSpPr>
          <p:cNvPr id="15" name="Rectángulo 14"/>
          <p:cNvSpPr/>
          <p:nvPr/>
        </p:nvSpPr>
        <p:spPr>
          <a:xfrm>
            <a:off x="3303317" y="1881006"/>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 name="Rectángulo 15"/>
          <p:cNvSpPr/>
          <p:nvPr/>
        </p:nvSpPr>
        <p:spPr>
          <a:xfrm>
            <a:off x="3303317" y="2344283"/>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3307704" y="2755451"/>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CuadroTexto 17"/>
          <p:cNvSpPr txBox="1"/>
          <p:nvPr/>
        </p:nvSpPr>
        <p:spPr>
          <a:xfrm>
            <a:off x="704017" y="5187150"/>
            <a:ext cx="2603687" cy="246221"/>
          </a:xfrm>
          <a:prstGeom prst="rect">
            <a:avLst/>
          </a:prstGeom>
          <a:noFill/>
        </p:spPr>
        <p:txBody>
          <a:bodyPr wrap="square" rtlCol="0">
            <a:spAutoFit/>
          </a:bodyPr>
          <a:lstStyle/>
          <a:p>
            <a:pPr lvl="2" algn="r"/>
            <a:r>
              <a:rPr lang="es-ES" sz="1000" dirty="0" err="1" smtClean="0">
                <a:solidFill>
                  <a:srgbClr val="FFFFFF"/>
                </a:solidFill>
                <a:latin typeface="Helvetica Neue Medium"/>
                <a:cs typeface="Helvetica Neue Medium"/>
              </a:rPr>
              <a:t>Password</a:t>
            </a:r>
            <a:r>
              <a:rPr lang="es-ES" sz="1000" dirty="0" smtClean="0">
                <a:solidFill>
                  <a:srgbClr val="FFFFFF"/>
                </a:solidFill>
                <a:latin typeface="Helvetica Neue Medium"/>
                <a:cs typeface="Helvetica Neue Medium"/>
              </a:rPr>
              <a:t>:</a:t>
            </a:r>
          </a:p>
        </p:txBody>
      </p:sp>
      <p:sp>
        <p:nvSpPr>
          <p:cNvPr id="19" name="Rectángulo 18"/>
          <p:cNvSpPr/>
          <p:nvPr/>
        </p:nvSpPr>
        <p:spPr>
          <a:xfrm>
            <a:off x="3307704" y="5162728"/>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4" name="Rectángulo 23"/>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25" name="Imagen 24"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4" name="CuadroTexto 3"/>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Medium"/>
                <a:cs typeface="Helvetica Neue Medium"/>
              </a:rPr>
              <a:t>Opciones</a:t>
            </a:r>
            <a:endParaRPr lang="es-ES" sz="1200" dirty="0">
              <a:solidFill>
                <a:schemeClr val="bg1"/>
              </a:solidFill>
              <a:latin typeface="Helvetica Neue Medium"/>
              <a:cs typeface="Helvetica Neue Medium"/>
            </a:endParaRPr>
          </a:p>
        </p:txBody>
      </p:sp>
      <p:sp>
        <p:nvSpPr>
          <p:cNvPr id="5" name="Rectángulo 4">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Light"/>
                <a:cs typeface="Helvetica Neue Light"/>
              </a:rPr>
              <a:t>Ver Perfiles</a:t>
            </a:r>
          </a:p>
          <a:p>
            <a:pPr algn="ctr"/>
            <a:endParaRPr lang="es-ES" sz="1200" dirty="0">
              <a:solidFill>
                <a:srgbClr val="FFFFFF"/>
              </a:solidFill>
              <a:latin typeface="Helvetica Neue Light"/>
              <a:cs typeface="Helvetica Neue Light"/>
            </a:endParaRPr>
          </a:p>
        </p:txBody>
      </p:sp>
      <p:sp>
        <p:nvSpPr>
          <p:cNvPr id="26" name="Rectángulo 25">
            <a:hlinkClick r:id="rId4"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Light"/>
                <a:cs typeface="Helvetica Neue Light"/>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6" name="Rectángulo 5">
            <a:hlinkClick r:id="rId5"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20" name="CuadroTexto 19"/>
          <p:cNvSpPr txBox="1"/>
          <p:nvPr/>
        </p:nvSpPr>
        <p:spPr>
          <a:xfrm>
            <a:off x="699630" y="5663400"/>
            <a:ext cx="2603687"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Rectificar:</a:t>
            </a:r>
          </a:p>
        </p:txBody>
      </p:sp>
      <p:sp>
        <p:nvSpPr>
          <p:cNvPr id="21" name="Rectángulo 20"/>
          <p:cNvSpPr/>
          <p:nvPr/>
        </p:nvSpPr>
        <p:spPr>
          <a:xfrm>
            <a:off x="3307704" y="5588124"/>
            <a:ext cx="2480997" cy="321497"/>
          </a:xfrm>
          <a:prstGeom prst="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2" name="Rectángulo 21">
            <a:hlinkClick r:id="" action="ppaction://hlinkshowjump?jump=nextslide"/>
          </p:cNvPr>
          <p:cNvSpPr/>
          <p:nvPr/>
        </p:nvSpPr>
        <p:spPr>
          <a:xfrm>
            <a:off x="6473381" y="3367804"/>
            <a:ext cx="1383016" cy="469741"/>
          </a:xfrm>
          <a:prstGeom prst="rect">
            <a:avLst/>
          </a:prstGeom>
          <a:solidFill>
            <a:srgbClr val="F3910C"/>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dirty="0" smtClean="0">
                <a:solidFill>
                  <a:srgbClr val="FFFFFF"/>
                </a:solidFill>
              </a:rPr>
              <a:t>Crear</a:t>
            </a:r>
            <a:endParaRPr lang="es-ES" sz="2000" dirty="0">
              <a:solidFill>
                <a:srgbClr val="FFFFFF"/>
              </a:solidFill>
            </a:endParaRPr>
          </a:p>
        </p:txBody>
      </p:sp>
      <p:sp>
        <p:nvSpPr>
          <p:cNvPr id="23" name="CuadroTexto 22"/>
          <p:cNvSpPr txBox="1"/>
          <p:nvPr/>
        </p:nvSpPr>
        <p:spPr>
          <a:xfrm>
            <a:off x="1401296" y="3478111"/>
            <a:ext cx="4705350" cy="246221"/>
          </a:xfrm>
          <a:prstGeom prst="rect">
            <a:avLst/>
          </a:prstGeom>
          <a:noFill/>
        </p:spPr>
        <p:txBody>
          <a:bodyPr wrap="square" rtlCol="0">
            <a:spAutoFit/>
          </a:bodyPr>
          <a:lstStyle/>
          <a:p>
            <a:pPr lvl="2" algn="r"/>
            <a:r>
              <a:rPr lang="es-ES" sz="1000" dirty="0" smtClean="0">
                <a:solidFill>
                  <a:srgbClr val="FFFFFF"/>
                </a:solidFill>
                <a:latin typeface="Helvetica Neue Medium"/>
                <a:cs typeface="Helvetica Neue Medium"/>
              </a:rPr>
              <a:t>3 meses               6 meses              9 meses               12 meses</a:t>
            </a:r>
          </a:p>
        </p:txBody>
      </p:sp>
      <p:sp>
        <p:nvSpPr>
          <p:cNvPr id="28" name="Rectángulo 27"/>
          <p:cNvSpPr/>
          <p:nvPr/>
        </p:nvSpPr>
        <p:spPr>
          <a:xfrm>
            <a:off x="2141397" y="3496744"/>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29" name="Rectángulo 28"/>
          <p:cNvSpPr/>
          <p:nvPr/>
        </p:nvSpPr>
        <p:spPr>
          <a:xfrm>
            <a:off x="5148064" y="3501008"/>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30" name="Rectángulo 29"/>
          <p:cNvSpPr/>
          <p:nvPr/>
        </p:nvSpPr>
        <p:spPr>
          <a:xfrm>
            <a:off x="4132064" y="3494715"/>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
        <p:nvSpPr>
          <p:cNvPr id="31" name="Rectángulo 30"/>
          <p:cNvSpPr/>
          <p:nvPr/>
        </p:nvSpPr>
        <p:spPr>
          <a:xfrm>
            <a:off x="3145727" y="3489815"/>
            <a:ext cx="257210" cy="21701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solidFill>
            </a:endParaRPr>
          </a:p>
        </p:txBody>
      </p:sp>
    </p:spTree>
    <p:extLst>
      <p:ext uri="{BB962C8B-B14F-4D97-AF65-F5344CB8AC3E}">
        <p14:creationId xmlns:p14="http://schemas.microsoft.com/office/powerpoint/2010/main" val="39923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4" name="Rectángulo 23"/>
          <p:cNvSpPr/>
          <p:nvPr/>
        </p:nvSpPr>
        <p:spPr>
          <a:xfrm>
            <a:off x="3261690" y="1442100"/>
            <a:ext cx="1457587" cy="40011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1654133" y="1532583"/>
            <a:ext cx="1535218" cy="253916"/>
          </a:xfrm>
          <a:prstGeom prst="rect">
            <a:avLst/>
          </a:prstGeom>
          <a:noFill/>
        </p:spPr>
        <p:txBody>
          <a:bodyPr wrap="square" rtlCol="0">
            <a:spAutoFit/>
          </a:bodyPr>
          <a:lstStyle/>
          <a:p>
            <a:pPr lvl="1" algn="r"/>
            <a:r>
              <a:rPr lang="es-ES" sz="1050" dirty="0" smtClean="0">
                <a:solidFill>
                  <a:srgbClr val="FFFFFF"/>
                </a:solidFill>
              </a:rPr>
              <a:t>Puesto:</a:t>
            </a:r>
          </a:p>
        </p:txBody>
      </p:sp>
      <p:sp>
        <p:nvSpPr>
          <p:cNvPr id="10" name="CuadroTexto 9"/>
          <p:cNvSpPr txBox="1"/>
          <p:nvPr/>
        </p:nvSpPr>
        <p:spPr>
          <a:xfrm>
            <a:off x="3328744" y="1506404"/>
            <a:ext cx="1535218" cy="253916"/>
          </a:xfrm>
          <a:prstGeom prst="rect">
            <a:avLst/>
          </a:prstGeom>
          <a:noFill/>
        </p:spPr>
        <p:txBody>
          <a:bodyPr wrap="square" rtlCol="0">
            <a:spAutoFit/>
          </a:bodyPr>
          <a:lstStyle/>
          <a:p>
            <a:r>
              <a:rPr lang="es-ES" sz="1050" dirty="0" smtClean="0"/>
              <a:t>Todo</a:t>
            </a:r>
            <a:endParaRPr lang="es-ES" sz="1050" dirty="0"/>
          </a:p>
        </p:txBody>
      </p:sp>
      <p:sp>
        <p:nvSpPr>
          <p:cNvPr id="9" name="Rectángulo 8"/>
          <p:cNvSpPr/>
          <p:nvPr/>
        </p:nvSpPr>
        <p:spPr>
          <a:xfrm>
            <a:off x="4863962" y="1556675"/>
            <a:ext cx="1457587" cy="253916"/>
          </a:xfrm>
          <a:prstGeom prst="rect">
            <a:avLst/>
          </a:prstGeom>
          <a:solidFill>
            <a:schemeClr val="bg1">
              <a:lumMod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CuadroTexto 10"/>
          <p:cNvSpPr txBox="1"/>
          <p:nvPr/>
        </p:nvSpPr>
        <p:spPr>
          <a:xfrm>
            <a:off x="4863962" y="1532583"/>
            <a:ext cx="1535218" cy="253916"/>
          </a:xfrm>
          <a:prstGeom prst="rect">
            <a:avLst/>
          </a:prstGeom>
          <a:noFill/>
        </p:spPr>
        <p:txBody>
          <a:bodyPr wrap="square" rtlCol="0">
            <a:spAutoFit/>
          </a:bodyPr>
          <a:lstStyle/>
          <a:p>
            <a:r>
              <a:rPr lang="es-ES" sz="1050" b="1" dirty="0" smtClean="0">
                <a:solidFill>
                  <a:schemeClr val="bg1"/>
                </a:solidFill>
              </a:rPr>
              <a:t>Descargar</a:t>
            </a:r>
            <a:endParaRPr lang="es-ES" sz="1050" b="1" dirty="0">
              <a:solidFill>
                <a:schemeClr val="bg1"/>
              </a:solidFill>
            </a:endParaRPr>
          </a:p>
        </p:txBody>
      </p:sp>
      <p:sp>
        <p:nvSpPr>
          <p:cNvPr id="15" name="Rectángulo 14"/>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19" name="Imagen 18" descr="logo blanco-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26" name="CuadroTexto 25">
            <a:hlinkClick r:id="" action="ppaction://hlinkshowjump?jump=previousslide"/>
          </p:cNvPr>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Light"/>
                <a:cs typeface="Helvetica Neue Light"/>
              </a:rPr>
              <a:t>Opciones</a:t>
            </a:r>
            <a:endParaRPr lang="es-ES" sz="1200" dirty="0">
              <a:solidFill>
                <a:schemeClr val="bg1"/>
              </a:solidFill>
              <a:latin typeface="Helvetica Neue Light"/>
              <a:cs typeface="Helvetica Neue Light"/>
            </a:endParaRPr>
          </a:p>
        </p:txBody>
      </p:sp>
      <p:sp>
        <p:nvSpPr>
          <p:cNvPr id="27" name="Rectángulo 26">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Medium"/>
                <a:cs typeface="Helvetica Neue Medium"/>
              </a:rPr>
              <a:t>Ver Perfiles</a:t>
            </a:r>
          </a:p>
          <a:p>
            <a:pPr algn="ctr"/>
            <a:endParaRPr lang="es-ES" sz="1200" dirty="0">
              <a:solidFill>
                <a:srgbClr val="FFFFFF"/>
              </a:solidFill>
              <a:latin typeface="Helvetica Neue Light"/>
              <a:cs typeface="Helvetica Neue Light"/>
            </a:endParaRPr>
          </a:p>
        </p:txBody>
      </p:sp>
      <p:sp>
        <p:nvSpPr>
          <p:cNvPr id="28" name="Rectángulo 27">
            <a:hlinkClick r:id="rId4"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Light"/>
                <a:cs typeface="Helvetica Neue Light"/>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29" name="Rectángulo 28">
            <a:hlinkClick r:id="rId5"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31" name="Flecha abajo 30"/>
          <p:cNvSpPr/>
          <p:nvPr/>
        </p:nvSpPr>
        <p:spPr>
          <a:xfrm>
            <a:off x="4531686" y="1589898"/>
            <a:ext cx="104491" cy="118477"/>
          </a:xfrm>
          <a:prstGeom prst="down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126" name="Imagen 125" descr="Captura de pantalla 2017-01-03 a la(s) 09.16.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6" y="2073867"/>
            <a:ext cx="8991779" cy="3270941"/>
          </a:xfrm>
          <a:prstGeom prst="rect">
            <a:avLst/>
          </a:prstGeom>
        </p:spPr>
      </p:pic>
      <p:grpSp>
        <p:nvGrpSpPr>
          <p:cNvPr id="127" name="Agrupar 126"/>
          <p:cNvGrpSpPr/>
          <p:nvPr/>
        </p:nvGrpSpPr>
        <p:grpSpPr>
          <a:xfrm>
            <a:off x="6044568" y="2388412"/>
            <a:ext cx="1134334" cy="2967204"/>
            <a:chOff x="5962324" y="2274733"/>
            <a:chExt cx="1166189" cy="3217781"/>
          </a:xfrm>
        </p:grpSpPr>
        <p:pic>
          <p:nvPicPr>
            <p:cNvPr id="128" name="Imagen 127"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9501" y="2926308"/>
              <a:ext cx="325113" cy="308872"/>
            </a:xfrm>
            <a:prstGeom prst="rect">
              <a:avLst/>
            </a:prstGeom>
          </p:spPr>
        </p:pic>
        <p:pic>
          <p:nvPicPr>
            <p:cNvPr id="129" name="Imagen 128" descr="iconos2-0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704" y="2321654"/>
              <a:ext cx="263910" cy="244222"/>
            </a:xfrm>
            <a:prstGeom prst="rect">
              <a:avLst/>
            </a:prstGeom>
          </p:spPr>
        </p:pic>
        <p:pic>
          <p:nvPicPr>
            <p:cNvPr id="130" name="Imagen 129" descr="iconos2-0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8255" y="2651583"/>
              <a:ext cx="274298" cy="253835"/>
            </a:xfrm>
            <a:prstGeom prst="rect">
              <a:avLst/>
            </a:prstGeom>
          </p:spPr>
        </p:pic>
        <p:pic>
          <p:nvPicPr>
            <p:cNvPr id="131" name="Imagen 130" descr="iconos2-0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4315" y="3306212"/>
              <a:ext cx="288237" cy="266734"/>
            </a:xfrm>
            <a:prstGeom prst="rect">
              <a:avLst/>
            </a:prstGeom>
          </p:spPr>
        </p:pic>
        <p:pic>
          <p:nvPicPr>
            <p:cNvPr id="132" name="Imagen 131" descr="iconos2-0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9501" y="3604268"/>
              <a:ext cx="336634" cy="311521"/>
            </a:xfrm>
            <a:prstGeom prst="rect">
              <a:avLst/>
            </a:prstGeom>
          </p:spPr>
        </p:pic>
        <p:pic>
          <p:nvPicPr>
            <p:cNvPr id="133" name="Imagen 132" descr="iconos2-0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6118" y="3930211"/>
              <a:ext cx="280933" cy="259976"/>
            </a:xfrm>
            <a:prstGeom prst="rect">
              <a:avLst/>
            </a:prstGeom>
          </p:spPr>
        </p:pic>
        <p:pic>
          <p:nvPicPr>
            <p:cNvPr id="134" name="Imagen 133" descr="iconos2-07.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6068" y="4563361"/>
              <a:ext cx="350067" cy="325165"/>
            </a:xfrm>
            <a:prstGeom prst="rect">
              <a:avLst/>
            </a:prstGeom>
          </p:spPr>
        </p:pic>
        <p:pic>
          <p:nvPicPr>
            <p:cNvPr id="135" name="Imagen 134" descr="iconos2-08.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548" y="4261371"/>
              <a:ext cx="325117" cy="301990"/>
            </a:xfrm>
            <a:prstGeom prst="rect">
              <a:avLst/>
            </a:prstGeom>
          </p:spPr>
        </p:pic>
        <p:pic>
          <p:nvPicPr>
            <p:cNvPr id="136" name="Imagen 135" descr="iconos2_byn-0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07469" y="2612798"/>
              <a:ext cx="290684" cy="276163"/>
            </a:xfrm>
            <a:prstGeom prst="rect">
              <a:avLst/>
            </a:prstGeom>
          </p:spPr>
        </p:pic>
        <p:pic>
          <p:nvPicPr>
            <p:cNvPr id="137" name="Imagen 136" descr="iconos2_byn-02.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95933" y="2669776"/>
              <a:ext cx="236854" cy="219185"/>
            </a:xfrm>
            <a:prstGeom prst="rect">
              <a:avLst/>
            </a:prstGeom>
            <a:effectLst>
              <a:outerShdw blurRad="50800" dist="38100" dir="2700000" algn="tl" rotWithShape="0">
                <a:prstClr val="black">
                  <a:alpha val="40000"/>
                </a:prstClr>
              </a:outerShdw>
            </a:effectLst>
          </p:spPr>
        </p:pic>
        <p:pic>
          <p:nvPicPr>
            <p:cNvPr id="138" name="Imagen 137" descr="iconos2_byn-03.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78873" y="2290806"/>
              <a:ext cx="297245" cy="275070"/>
            </a:xfrm>
            <a:prstGeom prst="rect">
              <a:avLst/>
            </a:prstGeom>
            <a:effectLst>
              <a:outerShdw blurRad="50800" dist="38100" dir="2700000" algn="tl" rotWithShape="0">
                <a:prstClr val="black">
                  <a:alpha val="40000"/>
                </a:prstClr>
              </a:outerShdw>
            </a:effectLst>
          </p:spPr>
        </p:pic>
        <p:pic>
          <p:nvPicPr>
            <p:cNvPr id="139" name="Imagen 138" descr="iconos2_byn-04.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25736" y="3617912"/>
              <a:ext cx="307051" cy="284144"/>
            </a:xfrm>
            <a:prstGeom prst="rect">
              <a:avLst/>
            </a:prstGeom>
          </p:spPr>
        </p:pic>
        <p:pic>
          <p:nvPicPr>
            <p:cNvPr id="140" name="Imagen 139" descr="iconos2_byn-05.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07469" y="3271635"/>
              <a:ext cx="325601" cy="301311"/>
            </a:xfrm>
            <a:prstGeom prst="rect">
              <a:avLst/>
            </a:prstGeom>
          </p:spPr>
        </p:pic>
        <p:pic>
          <p:nvPicPr>
            <p:cNvPr id="141" name="Imagen 140" descr="iconos2_byn-0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95933" y="2968207"/>
              <a:ext cx="242837" cy="224721"/>
            </a:xfrm>
            <a:prstGeom prst="rect">
              <a:avLst/>
            </a:prstGeom>
            <a:effectLst>
              <a:outerShdw blurRad="50800" dist="38100" dir="2700000" algn="tl" rotWithShape="0">
                <a:prstClr val="black">
                  <a:alpha val="40000"/>
                </a:prstClr>
              </a:outerShdw>
            </a:effectLst>
          </p:spPr>
        </p:pic>
        <p:pic>
          <p:nvPicPr>
            <p:cNvPr id="142" name="Imagen 141" descr="iconos2_byn-07.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97731" y="3604268"/>
              <a:ext cx="350903" cy="325943"/>
            </a:xfrm>
            <a:prstGeom prst="rect">
              <a:avLst/>
            </a:prstGeom>
          </p:spPr>
        </p:pic>
        <p:pic>
          <p:nvPicPr>
            <p:cNvPr id="143" name="Imagen 142" descr="iconos2_byn-04.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7469" y="2282131"/>
              <a:ext cx="306620" cy="283745"/>
            </a:xfrm>
            <a:prstGeom prst="rect">
              <a:avLst/>
            </a:prstGeom>
          </p:spPr>
        </p:pic>
        <p:pic>
          <p:nvPicPr>
            <p:cNvPr id="144" name="Imagen 143" descr="iconos2-0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7568" y="4928049"/>
              <a:ext cx="263910" cy="244222"/>
            </a:xfrm>
            <a:prstGeom prst="rect">
              <a:avLst/>
            </a:prstGeom>
          </p:spPr>
        </p:pic>
        <p:pic>
          <p:nvPicPr>
            <p:cNvPr id="145" name="Imagen 144" descr="iconos2_byn-03.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25736" y="4897201"/>
              <a:ext cx="297245" cy="275070"/>
            </a:xfrm>
            <a:prstGeom prst="rect">
              <a:avLst/>
            </a:prstGeom>
            <a:effectLst>
              <a:outerShdw blurRad="50800" dist="38100" dir="2700000" algn="tl" rotWithShape="0">
                <a:prstClr val="black">
                  <a:alpha val="40000"/>
                </a:prstClr>
              </a:outerShdw>
            </a:effectLst>
          </p:spPr>
        </p:pic>
        <p:pic>
          <p:nvPicPr>
            <p:cNvPr id="146" name="Imagen 145" descr="iconos2_byn-04.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54332" y="4888526"/>
              <a:ext cx="306620" cy="283745"/>
            </a:xfrm>
            <a:prstGeom prst="rect">
              <a:avLst/>
            </a:prstGeom>
          </p:spPr>
        </p:pic>
        <p:pic>
          <p:nvPicPr>
            <p:cNvPr id="147" name="Imagen 146" descr="iconos2-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304" y="5183642"/>
              <a:ext cx="325113" cy="308872"/>
            </a:xfrm>
            <a:prstGeom prst="rect">
              <a:avLst/>
            </a:prstGeom>
          </p:spPr>
        </p:pic>
        <p:pic>
          <p:nvPicPr>
            <p:cNvPr id="148" name="Imagen 147" descr="iconos2_byn-0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25736" y="5225541"/>
              <a:ext cx="242837" cy="224721"/>
            </a:xfrm>
            <a:prstGeom prst="rect">
              <a:avLst/>
            </a:prstGeom>
            <a:effectLst>
              <a:outerShdw blurRad="50800" dist="38100" dir="2700000" algn="tl" rotWithShape="0">
                <a:prstClr val="black">
                  <a:alpha val="40000"/>
                </a:prstClr>
              </a:outerShdw>
            </a:effectLst>
          </p:spPr>
        </p:pic>
        <p:pic>
          <p:nvPicPr>
            <p:cNvPr id="149" name="Imagen 148" descr="iconos2_byn-08.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2604" y="5211897"/>
              <a:ext cx="287039" cy="266620"/>
            </a:xfrm>
            <a:prstGeom prst="rect">
              <a:avLst/>
            </a:prstGeom>
            <a:effectLst>
              <a:outerShdw blurRad="50800" dist="38100" dir="2700000" algn="tl" rotWithShape="0">
                <a:prstClr val="black">
                  <a:alpha val="40000"/>
                </a:prstClr>
              </a:outerShdw>
            </a:effectLst>
          </p:spPr>
        </p:pic>
        <p:pic>
          <p:nvPicPr>
            <p:cNvPr id="150" name="Imagen 149" descr="iconos2_byn-05.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97380" y="3960059"/>
              <a:ext cx="325601" cy="301311"/>
            </a:xfrm>
            <a:prstGeom prst="rect">
              <a:avLst/>
            </a:prstGeom>
          </p:spPr>
        </p:pic>
        <p:pic>
          <p:nvPicPr>
            <p:cNvPr id="151" name="Imagen 150" descr="iconos2_byn-08.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07469" y="3960059"/>
              <a:ext cx="287039" cy="266620"/>
            </a:xfrm>
            <a:prstGeom prst="rect">
              <a:avLst/>
            </a:prstGeom>
            <a:effectLst>
              <a:outerShdw blurRad="50800" dist="38100" dir="2700000" algn="tl" rotWithShape="0">
                <a:prstClr val="black">
                  <a:alpha val="40000"/>
                </a:prstClr>
              </a:outerShdw>
            </a:effectLst>
          </p:spPr>
        </p:pic>
        <p:pic>
          <p:nvPicPr>
            <p:cNvPr id="152" name="Imagen 151" descr="iconos2_byn-04.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72552" y="2951036"/>
              <a:ext cx="307051" cy="284144"/>
            </a:xfrm>
            <a:prstGeom prst="rect">
              <a:avLst/>
            </a:prstGeom>
          </p:spPr>
        </p:pic>
        <p:pic>
          <p:nvPicPr>
            <p:cNvPr id="153" name="Imagen 152" descr="iconos2_byn-0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6883" y="3271635"/>
              <a:ext cx="290684" cy="276163"/>
            </a:xfrm>
            <a:prstGeom prst="rect">
              <a:avLst/>
            </a:prstGeom>
          </p:spPr>
        </p:pic>
        <p:pic>
          <p:nvPicPr>
            <p:cNvPr id="154" name="Imagen 153" descr="iconos2_byn-06.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36467" y="4261371"/>
              <a:ext cx="277867" cy="257138"/>
            </a:xfrm>
            <a:prstGeom prst="rect">
              <a:avLst/>
            </a:prstGeom>
            <a:effectLst>
              <a:outerShdw blurRad="50800" dist="38100" dir="2700000" algn="tl" rotWithShape="0">
                <a:prstClr val="black">
                  <a:alpha val="40000"/>
                </a:prstClr>
              </a:outerShdw>
            </a:effectLst>
          </p:spPr>
        </p:pic>
        <p:pic>
          <p:nvPicPr>
            <p:cNvPr id="155" name="Imagen 154" descr="iconos2_byn-07.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97731" y="4237418"/>
              <a:ext cx="350903" cy="325943"/>
            </a:xfrm>
            <a:prstGeom prst="rect">
              <a:avLst/>
            </a:prstGeom>
          </p:spPr>
        </p:pic>
        <p:pic>
          <p:nvPicPr>
            <p:cNvPr id="156" name="Imagen 155" descr="iconos2_byn-03.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42604" y="4563361"/>
              <a:ext cx="297245" cy="275070"/>
            </a:xfrm>
            <a:prstGeom prst="rect">
              <a:avLst/>
            </a:prstGeom>
            <a:effectLst>
              <a:outerShdw blurRad="50800" dist="38100" dir="2700000" algn="tl" rotWithShape="0">
                <a:prstClr val="black">
                  <a:alpha val="40000"/>
                </a:prstClr>
              </a:outerShdw>
            </a:effectLst>
          </p:spPr>
        </p:pic>
        <p:pic>
          <p:nvPicPr>
            <p:cNvPr id="157" name="Imagen 156" descr="iconos2_byn-08.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45748" y="4621906"/>
              <a:ext cx="287039" cy="266620"/>
            </a:xfrm>
            <a:prstGeom prst="rect">
              <a:avLst/>
            </a:prstGeom>
            <a:effectLst>
              <a:outerShdw blurRad="50800" dist="38100" dir="2700000" algn="tl" rotWithShape="0">
                <a:prstClr val="black">
                  <a:alpha val="40000"/>
                </a:prstClr>
              </a:outerShdw>
            </a:effectLst>
          </p:spPr>
        </p:pic>
        <p:sp>
          <p:nvSpPr>
            <p:cNvPr id="158" name="Rectángulo 157"/>
            <p:cNvSpPr/>
            <p:nvPr/>
          </p:nvSpPr>
          <p:spPr>
            <a:xfrm>
              <a:off x="6045748" y="232165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59" name="Rectángulo 158"/>
            <p:cNvSpPr/>
            <p:nvPr/>
          </p:nvSpPr>
          <p:spPr>
            <a:xfrm>
              <a:off x="6885671" y="227473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0" name="Rectángulo 159"/>
            <p:cNvSpPr/>
            <p:nvPr/>
          </p:nvSpPr>
          <p:spPr>
            <a:xfrm>
              <a:off x="6061801" y="294403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1" name="Rectángulo 160"/>
            <p:cNvSpPr/>
            <p:nvPr/>
          </p:nvSpPr>
          <p:spPr>
            <a:xfrm>
              <a:off x="6843943" y="295103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2" name="Rectángulo 161"/>
            <p:cNvSpPr/>
            <p:nvPr/>
          </p:nvSpPr>
          <p:spPr>
            <a:xfrm>
              <a:off x="6033667" y="3624646"/>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3" name="Rectángulo 162"/>
            <p:cNvSpPr/>
            <p:nvPr/>
          </p:nvSpPr>
          <p:spPr>
            <a:xfrm>
              <a:off x="6868535" y="3610913"/>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4" name="Rectángulo 163"/>
            <p:cNvSpPr/>
            <p:nvPr/>
          </p:nvSpPr>
          <p:spPr>
            <a:xfrm>
              <a:off x="6020651" y="4261371"/>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Rectángulo 164"/>
            <p:cNvSpPr/>
            <p:nvPr/>
          </p:nvSpPr>
          <p:spPr>
            <a:xfrm>
              <a:off x="6858131" y="4249477"/>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6" name="Rectángulo 165"/>
            <p:cNvSpPr/>
            <p:nvPr/>
          </p:nvSpPr>
          <p:spPr>
            <a:xfrm>
              <a:off x="5991601" y="4899320"/>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7" name="Rectángulo 166"/>
            <p:cNvSpPr/>
            <p:nvPr/>
          </p:nvSpPr>
          <p:spPr>
            <a:xfrm>
              <a:off x="6810389" y="4890224"/>
              <a:ext cx="150564" cy="291144"/>
            </a:xfrm>
            <a:prstGeom prst="rect">
              <a:avLst/>
            </a:prstGeom>
            <a:solidFill>
              <a:srgbClr val="D0D0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Rectángulo 167"/>
            <p:cNvSpPr/>
            <p:nvPr/>
          </p:nvSpPr>
          <p:spPr>
            <a:xfrm>
              <a:off x="6045104" y="2635165"/>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9" name="Rectángulo 168"/>
            <p:cNvSpPr/>
            <p:nvPr/>
          </p:nvSpPr>
          <p:spPr>
            <a:xfrm>
              <a:off x="6885586" y="262152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0" name="Rectángulo 169"/>
            <p:cNvSpPr/>
            <p:nvPr/>
          </p:nvSpPr>
          <p:spPr>
            <a:xfrm>
              <a:off x="6078887" y="3274847"/>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Rectángulo 170"/>
            <p:cNvSpPr/>
            <p:nvPr/>
          </p:nvSpPr>
          <p:spPr>
            <a:xfrm>
              <a:off x="6899836" y="327437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2" name="Rectángulo 171"/>
            <p:cNvSpPr/>
            <p:nvPr/>
          </p:nvSpPr>
          <p:spPr>
            <a:xfrm>
              <a:off x="6026324" y="393021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3" name="Rectángulo 172"/>
            <p:cNvSpPr/>
            <p:nvPr/>
          </p:nvSpPr>
          <p:spPr>
            <a:xfrm>
              <a:off x="6877130" y="3935536"/>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Rectángulo 173"/>
            <p:cNvSpPr/>
            <p:nvPr/>
          </p:nvSpPr>
          <p:spPr>
            <a:xfrm>
              <a:off x="6015917" y="4579191"/>
              <a:ext cx="150564"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5" name="Rectángulo 174"/>
            <p:cNvSpPr/>
            <p:nvPr/>
          </p:nvSpPr>
          <p:spPr>
            <a:xfrm>
              <a:off x="6789284" y="4581553"/>
              <a:ext cx="219410" cy="291144"/>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6" name="Rectángulo 175"/>
            <p:cNvSpPr/>
            <p:nvPr/>
          </p:nvSpPr>
          <p:spPr>
            <a:xfrm>
              <a:off x="5986519" y="5211898"/>
              <a:ext cx="150564" cy="238366"/>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7" name="Rectángulo 176"/>
            <p:cNvSpPr/>
            <p:nvPr/>
          </p:nvSpPr>
          <p:spPr>
            <a:xfrm>
              <a:off x="6783338" y="5211898"/>
              <a:ext cx="196265" cy="266619"/>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8" name="Cheurón 177"/>
            <p:cNvSpPr/>
            <p:nvPr/>
          </p:nvSpPr>
          <p:spPr>
            <a:xfrm>
              <a:off x="6964392" y="237196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79" name="Cheurón 178"/>
            <p:cNvSpPr/>
            <p:nvPr/>
          </p:nvSpPr>
          <p:spPr>
            <a:xfrm>
              <a:off x="6972987" y="27085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0" name="Cheurón 179"/>
            <p:cNvSpPr/>
            <p:nvPr/>
          </p:nvSpPr>
          <p:spPr>
            <a:xfrm>
              <a:off x="6978362" y="3013202"/>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1" name="Cheurón 180"/>
            <p:cNvSpPr/>
            <p:nvPr/>
          </p:nvSpPr>
          <p:spPr>
            <a:xfrm>
              <a:off x="6998421" y="336337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2" name="Cheurón 181"/>
            <p:cNvSpPr/>
            <p:nvPr/>
          </p:nvSpPr>
          <p:spPr>
            <a:xfrm>
              <a:off x="7014089" y="369536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3" name="Cheurón 182"/>
            <p:cNvSpPr/>
            <p:nvPr/>
          </p:nvSpPr>
          <p:spPr>
            <a:xfrm>
              <a:off x="7019099" y="4018256"/>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4" name="Cheurón 183"/>
            <p:cNvSpPr/>
            <p:nvPr/>
          </p:nvSpPr>
          <p:spPr>
            <a:xfrm>
              <a:off x="7019099" y="4341147"/>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5" name="Cheurón 184"/>
            <p:cNvSpPr/>
            <p:nvPr/>
          </p:nvSpPr>
          <p:spPr>
            <a:xfrm>
              <a:off x="7014089" y="4659490"/>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6" name="Cheurón 185"/>
            <p:cNvSpPr/>
            <p:nvPr/>
          </p:nvSpPr>
          <p:spPr>
            <a:xfrm>
              <a:off x="7019099" y="4977833"/>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7" name="Cheurón 186"/>
            <p:cNvSpPr/>
            <p:nvPr/>
          </p:nvSpPr>
          <p:spPr>
            <a:xfrm>
              <a:off x="7019099" y="5268889"/>
              <a:ext cx="109414"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8" name="Cheurón 187"/>
            <p:cNvSpPr/>
            <p:nvPr/>
          </p:nvSpPr>
          <p:spPr>
            <a:xfrm flipH="1">
              <a:off x="6004690" y="237196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89" name="Cheurón 188"/>
            <p:cNvSpPr/>
            <p:nvPr/>
          </p:nvSpPr>
          <p:spPr>
            <a:xfrm flipH="1">
              <a:off x="6009522" y="27085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0" name="Cheurón 189"/>
            <p:cNvSpPr/>
            <p:nvPr/>
          </p:nvSpPr>
          <p:spPr>
            <a:xfrm flipH="1">
              <a:off x="6009522" y="3013202"/>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1" name="Cheurón 190"/>
            <p:cNvSpPr/>
            <p:nvPr/>
          </p:nvSpPr>
          <p:spPr>
            <a:xfrm flipH="1">
              <a:off x="6023883" y="336337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2" name="Cheurón 191"/>
            <p:cNvSpPr/>
            <p:nvPr/>
          </p:nvSpPr>
          <p:spPr>
            <a:xfrm flipH="1">
              <a:off x="6009522" y="369536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3" name="Cheurón 192"/>
            <p:cNvSpPr/>
            <p:nvPr/>
          </p:nvSpPr>
          <p:spPr>
            <a:xfrm flipH="1">
              <a:off x="6014604" y="4018256"/>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4" name="Cheurón 193"/>
            <p:cNvSpPr/>
            <p:nvPr/>
          </p:nvSpPr>
          <p:spPr>
            <a:xfrm flipH="1">
              <a:off x="5998742" y="4341147"/>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5" name="Cheurón 194"/>
            <p:cNvSpPr/>
            <p:nvPr/>
          </p:nvSpPr>
          <p:spPr>
            <a:xfrm flipH="1">
              <a:off x="5981387" y="4659490"/>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6" name="Cheurón 195"/>
            <p:cNvSpPr/>
            <p:nvPr/>
          </p:nvSpPr>
          <p:spPr>
            <a:xfrm flipH="1">
              <a:off x="5971604" y="4977833"/>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97" name="Cheurón 196"/>
            <p:cNvSpPr/>
            <p:nvPr/>
          </p:nvSpPr>
          <p:spPr>
            <a:xfrm flipH="1">
              <a:off x="5962324" y="5268889"/>
              <a:ext cx="104559" cy="118241"/>
            </a:xfrm>
            <a:prstGeom prst="chevron">
              <a:avLst/>
            </a:prstGeom>
            <a:solidFill>
              <a:srgbClr val="F3910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grpSp>
      <p:grpSp>
        <p:nvGrpSpPr>
          <p:cNvPr id="198" name="Agrupar 197"/>
          <p:cNvGrpSpPr/>
          <p:nvPr/>
        </p:nvGrpSpPr>
        <p:grpSpPr>
          <a:xfrm>
            <a:off x="5226765" y="2458358"/>
            <a:ext cx="262409" cy="2858298"/>
            <a:chOff x="5222079" y="2458358"/>
            <a:chExt cx="262409" cy="2858298"/>
          </a:xfrm>
        </p:grpSpPr>
        <p:pic>
          <p:nvPicPr>
            <p:cNvPr id="199" name="Imagen 198"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32126" y="2458358"/>
              <a:ext cx="125620" cy="198525"/>
            </a:xfrm>
            <a:prstGeom prst="rect">
              <a:avLst/>
            </a:prstGeom>
          </p:spPr>
        </p:pic>
        <p:pic>
          <p:nvPicPr>
            <p:cNvPr id="200" name="Imagen 199" descr="iconos h y m-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57746" y="2735916"/>
              <a:ext cx="126742" cy="198525"/>
            </a:xfrm>
            <a:prstGeom prst="rect">
              <a:avLst/>
            </a:prstGeom>
          </p:spPr>
        </p:pic>
        <p:pic>
          <p:nvPicPr>
            <p:cNvPr id="201" name="Imagen 200" descr="iconos h y m-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31004" y="2735916"/>
              <a:ext cx="126742" cy="198525"/>
            </a:xfrm>
            <a:prstGeom prst="rect">
              <a:avLst/>
            </a:prstGeom>
          </p:spPr>
        </p:pic>
        <p:pic>
          <p:nvPicPr>
            <p:cNvPr id="202" name="Imagen 201"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57625" y="2458358"/>
              <a:ext cx="126742" cy="198525"/>
            </a:xfrm>
            <a:prstGeom prst="rect">
              <a:avLst/>
            </a:prstGeom>
          </p:spPr>
        </p:pic>
        <p:pic>
          <p:nvPicPr>
            <p:cNvPr id="203" name="Imagen 202"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32126" y="3036579"/>
              <a:ext cx="125620" cy="198525"/>
            </a:xfrm>
            <a:prstGeom prst="rect">
              <a:avLst/>
            </a:prstGeom>
          </p:spPr>
        </p:pic>
        <p:pic>
          <p:nvPicPr>
            <p:cNvPr id="204" name="Imagen 203"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57625" y="3036579"/>
              <a:ext cx="126742" cy="198525"/>
            </a:xfrm>
            <a:prstGeom prst="rect">
              <a:avLst/>
            </a:prstGeom>
          </p:spPr>
        </p:pic>
        <p:pic>
          <p:nvPicPr>
            <p:cNvPr id="205" name="Imagen 204"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32126" y="3339567"/>
              <a:ext cx="125620" cy="198525"/>
            </a:xfrm>
            <a:prstGeom prst="rect">
              <a:avLst/>
            </a:prstGeom>
          </p:spPr>
        </p:pic>
        <p:pic>
          <p:nvPicPr>
            <p:cNvPr id="206" name="Imagen 205"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57625" y="3339567"/>
              <a:ext cx="126742" cy="198525"/>
            </a:xfrm>
            <a:prstGeom prst="rect">
              <a:avLst/>
            </a:prstGeom>
          </p:spPr>
        </p:pic>
        <p:pic>
          <p:nvPicPr>
            <p:cNvPr id="207" name="Imagen 206" descr="iconos h y m-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57746" y="3660574"/>
              <a:ext cx="126742" cy="198525"/>
            </a:xfrm>
            <a:prstGeom prst="rect">
              <a:avLst/>
            </a:prstGeom>
          </p:spPr>
        </p:pic>
        <p:pic>
          <p:nvPicPr>
            <p:cNvPr id="208" name="Imagen 207" descr="iconos h y m-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31004" y="3660574"/>
              <a:ext cx="126742" cy="198525"/>
            </a:xfrm>
            <a:prstGeom prst="rect">
              <a:avLst/>
            </a:prstGeom>
          </p:spPr>
        </p:pic>
        <p:pic>
          <p:nvPicPr>
            <p:cNvPr id="209" name="Imagen 208"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32126" y="3942497"/>
              <a:ext cx="125620" cy="198525"/>
            </a:xfrm>
            <a:prstGeom prst="rect">
              <a:avLst/>
            </a:prstGeom>
          </p:spPr>
        </p:pic>
        <p:pic>
          <p:nvPicPr>
            <p:cNvPr id="210" name="Imagen 209"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57625" y="3942497"/>
              <a:ext cx="126742" cy="198525"/>
            </a:xfrm>
            <a:prstGeom prst="rect">
              <a:avLst/>
            </a:prstGeom>
          </p:spPr>
        </p:pic>
        <p:pic>
          <p:nvPicPr>
            <p:cNvPr id="211" name="Imagen 210" descr="iconos h y m-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57746" y="4220344"/>
              <a:ext cx="126742" cy="198525"/>
            </a:xfrm>
            <a:prstGeom prst="rect">
              <a:avLst/>
            </a:prstGeom>
          </p:spPr>
        </p:pic>
        <p:pic>
          <p:nvPicPr>
            <p:cNvPr id="212" name="Imagen 211" descr="iconos h y m-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31004" y="4220344"/>
              <a:ext cx="126742" cy="198525"/>
            </a:xfrm>
            <a:prstGeom prst="rect">
              <a:avLst/>
            </a:prstGeom>
          </p:spPr>
        </p:pic>
        <p:pic>
          <p:nvPicPr>
            <p:cNvPr id="213" name="Imagen 212" descr="iconos h y m-02.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57625" y="5118131"/>
              <a:ext cx="126742" cy="198525"/>
            </a:xfrm>
            <a:prstGeom prst="rect">
              <a:avLst/>
            </a:prstGeom>
          </p:spPr>
        </p:pic>
        <p:pic>
          <p:nvPicPr>
            <p:cNvPr id="214" name="Imagen 213" descr="iconos h y m-03.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30883" y="5118131"/>
              <a:ext cx="126742" cy="198525"/>
            </a:xfrm>
            <a:prstGeom prst="rect">
              <a:avLst/>
            </a:prstGeom>
          </p:spPr>
        </p:pic>
        <p:pic>
          <p:nvPicPr>
            <p:cNvPr id="215" name="Imagen 214"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32126" y="4515594"/>
              <a:ext cx="125620" cy="198525"/>
            </a:xfrm>
            <a:prstGeom prst="rect">
              <a:avLst/>
            </a:prstGeom>
          </p:spPr>
        </p:pic>
        <p:pic>
          <p:nvPicPr>
            <p:cNvPr id="216" name="Imagen 215"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57625" y="4515594"/>
              <a:ext cx="126742" cy="198525"/>
            </a:xfrm>
            <a:prstGeom prst="rect">
              <a:avLst/>
            </a:prstGeom>
          </p:spPr>
        </p:pic>
        <p:pic>
          <p:nvPicPr>
            <p:cNvPr id="217" name="Imagen 216" descr="iconos h y m-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22079" y="4835107"/>
              <a:ext cx="125620" cy="198525"/>
            </a:xfrm>
            <a:prstGeom prst="rect">
              <a:avLst/>
            </a:prstGeom>
          </p:spPr>
        </p:pic>
        <p:pic>
          <p:nvPicPr>
            <p:cNvPr id="218" name="Imagen 217" descr="iconos h y m-04.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347578" y="4835107"/>
              <a:ext cx="126742" cy="198525"/>
            </a:xfrm>
            <a:prstGeom prst="rect">
              <a:avLst/>
            </a:prstGeom>
          </p:spPr>
        </p:pic>
      </p:grpSp>
    </p:spTree>
    <p:extLst>
      <p:ext uri="{BB962C8B-B14F-4D97-AF65-F5344CB8AC3E}">
        <p14:creationId xmlns:p14="http://schemas.microsoft.com/office/powerpoint/2010/main" val="166792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Imagen 1" descr="icono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30" y="1635394"/>
            <a:ext cx="2200654" cy="656383"/>
          </a:xfrm>
          <a:prstGeom prst="rect">
            <a:avLst/>
          </a:prstGeom>
        </p:spPr>
      </p:pic>
      <p:pic>
        <p:nvPicPr>
          <p:cNvPr id="4" name="Imagen 3" descr="icono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230" y="2326626"/>
            <a:ext cx="2200654" cy="656383"/>
          </a:xfrm>
          <a:prstGeom prst="rect">
            <a:avLst/>
          </a:prstGeom>
        </p:spPr>
      </p:pic>
      <p:pic>
        <p:nvPicPr>
          <p:cNvPr id="8" name="Imagen 7" descr="iconos-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230" y="3042566"/>
            <a:ext cx="2200654" cy="656383"/>
          </a:xfrm>
          <a:prstGeom prst="rect">
            <a:avLst/>
          </a:prstGeom>
        </p:spPr>
      </p:pic>
      <p:pic>
        <p:nvPicPr>
          <p:cNvPr id="33" name="Imagen 32" descr="icono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30" y="3770757"/>
            <a:ext cx="2200654" cy="656383"/>
          </a:xfrm>
          <a:prstGeom prst="rect">
            <a:avLst/>
          </a:prstGeom>
        </p:spPr>
      </p:pic>
      <p:pic>
        <p:nvPicPr>
          <p:cNvPr id="34" name="Imagen 33" descr="icono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230" y="4470688"/>
            <a:ext cx="2200654" cy="656383"/>
          </a:xfrm>
          <a:prstGeom prst="rect">
            <a:avLst/>
          </a:prstGeom>
        </p:spPr>
      </p:pic>
      <p:pic>
        <p:nvPicPr>
          <p:cNvPr id="35" name="Imagen 34" descr="iconos-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230" y="5187762"/>
            <a:ext cx="2200654" cy="656383"/>
          </a:xfrm>
          <a:prstGeom prst="rect">
            <a:avLst/>
          </a:prstGeom>
        </p:spPr>
      </p:pic>
      <p:sp>
        <p:nvSpPr>
          <p:cNvPr id="22" name="Rectángulo 21"/>
          <p:cNvSpPr/>
          <p:nvPr/>
        </p:nvSpPr>
        <p:spPr>
          <a:xfrm>
            <a:off x="0" y="229298"/>
            <a:ext cx="9144000" cy="675392"/>
          </a:xfrm>
          <a:prstGeom prst="rect">
            <a:avLst/>
          </a:prstGeom>
          <a:solidFill>
            <a:srgbClr val="1E96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23" name="Imagen 22" descr="logo blanco-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579" y="318430"/>
            <a:ext cx="1561115" cy="494747"/>
          </a:xfrm>
          <a:prstGeom prst="rect">
            <a:avLst/>
          </a:prstGeom>
        </p:spPr>
      </p:pic>
      <p:sp>
        <p:nvSpPr>
          <p:cNvPr id="32" name="CuadroTexto 31"/>
          <p:cNvSpPr txBox="1"/>
          <p:nvPr/>
        </p:nvSpPr>
        <p:spPr>
          <a:xfrm>
            <a:off x="2060625" y="474623"/>
            <a:ext cx="1213707" cy="276999"/>
          </a:xfrm>
          <a:prstGeom prst="rect">
            <a:avLst/>
          </a:prstGeom>
          <a:noFill/>
        </p:spPr>
        <p:txBody>
          <a:bodyPr wrap="square" rtlCol="0">
            <a:spAutoFit/>
          </a:bodyPr>
          <a:lstStyle/>
          <a:p>
            <a:pPr algn="ctr"/>
            <a:r>
              <a:rPr lang="es-ES" sz="1200" dirty="0" smtClean="0">
                <a:solidFill>
                  <a:schemeClr val="bg1"/>
                </a:solidFill>
                <a:latin typeface="Helvetica Neue Light"/>
                <a:cs typeface="Helvetica Neue Light"/>
              </a:rPr>
              <a:t>Opciones</a:t>
            </a:r>
            <a:endParaRPr lang="es-ES" sz="1200" dirty="0">
              <a:solidFill>
                <a:schemeClr val="bg1"/>
              </a:solidFill>
              <a:latin typeface="Helvetica Neue Light"/>
              <a:cs typeface="Helvetica Neue Light"/>
            </a:endParaRPr>
          </a:p>
        </p:txBody>
      </p:sp>
      <p:sp>
        <p:nvSpPr>
          <p:cNvPr id="36" name="Rectángulo 35">
            <a:hlinkClick r:id="" action="ppaction://hlinkshowjump?jump=nextslide"/>
          </p:cNvPr>
          <p:cNvSpPr/>
          <p:nvPr/>
        </p:nvSpPr>
        <p:spPr>
          <a:xfrm>
            <a:off x="2598597" y="298072"/>
            <a:ext cx="1985335" cy="646331"/>
          </a:xfrm>
          <a:prstGeom prst="rect">
            <a:avLst/>
          </a:prstGeom>
        </p:spPr>
        <p:txBody>
          <a:bodyPr wrap="square">
            <a:spAutoFit/>
          </a:bodyPr>
          <a:lstStyle/>
          <a:p>
            <a:pPr algn="ctr"/>
            <a:endParaRPr lang="es-ES" sz="1200" dirty="0">
              <a:solidFill>
                <a:srgbClr val="FFFFFF"/>
              </a:solidFill>
              <a:latin typeface="Helvetica Neue Light"/>
              <a:cs typeface="Helvetica Neue Light"/>
            </a:endParaRPr>
          </a:p>
          <a:p>
            <a:pPr algn="ctr"/>
            <a:r>
              <a:rPr lang="es-ES" sz="1200" dirty="0">
                <a:solidFill>
                  <a:srgbClr val="FFFFFF"/>
                </a:solidFill>
                <a:latin typeface="Helvetica Neue Light"/>
                <a:cs typeface="Helvetica Neue Light"/>
              </a:rPr>
              <a:t>Ver Perfiles</a:t>
            </a:r>
          </a:p>
          <a:p>
            <a:pPr algn="ctr"/>
            <a:endParaRPr lang="es-ES" sz="1200" dirty="0">
              <a:solidFill>
                <a:srgbClr val="FFFFFF"/>
              </a:solidFill>
              <a:latin typeface="Helvetica Neue Light"/>
              <a:cs typeface="Helvetica Neue Light"/>
            </a:endParaRPr>
          </a:p>
        </p:txBody>
      </p:sp>
      <p:sp>
        <p:nvSpPr>
          <p:cNvPr id="37" name="Rectángulo 36">
            <a:hlinkClick r:id="rId7" action="ppaction://hlinksldjump"/>
          </p:cNvPr>
          <p:cNvSpPr/>
          <p:nvPr/>
        </p:nvSpPr>
        <p:spPr>
          <a:xfrm>
            <a:off x="3648466" y="463252"/>
            <a:ext cx="1985335" cy="646331"/>
          </a:xfrm>
          <a:prstGeom prst="rect">
            <a:avLst/>
          </a:prstGeom>
        </p:spPr>
        <p:txBody>
          <a:bodyPr wrap="square">
            <a:spAutoFit/>
          </a:bodyPr>
          <a:lstStyle/>
          <a:p>
            <a:pPr algn="ctr"/>
            <a:r>
              <a:rPr lang="es-ES" sz="1200" dirty="0">
                <a:solidFill>
                  <a:srgbClr val="FFFFFF"/>
                </a:solidFill>
                <a:latin typeface="Helvetica Neue Medium"/>
                <a:cs typeface="Helvetica Neue Medium"/>
              </a:rPr>
              <a:t>Ver empresas</a:t>
            </a:r>
          </a:p>
          <a:p>
            <a:pPr algn="ctr"/>
            <a:endParaRPr lang="es-ES" sz="1200" dirty="0">
              <a:solidFill>
                <a:srgbClr val="FFFFFF"/>
              </a:solidFill>
              <a:latin typeface="Helvetica Neue Light"/>
              <a:cs typeface="Helvetica Neue Light"/>
            </a:endParaRPr>
          </a:p>
          <a:p>
            <a:pPr algn="ctr"/>
            <a:endParaRPr lang="es-ES" sz="1200" dirty="0">
              <a:solidFill>
                <a:srgbClr val="FFFFFF"/>
              </a:solidFill>
              <a:latin typeface="Helvetica Neue Light"/>
              <a:cs typeface="Helvetica Neue Light"/>
            </a:endParaRPr>
          </a:p>
        </p:txBody>
      </p:sp>
      <p:sp>
        <p:nvSpPr>
          <p:cNvPr id="38" name="Rectángulo 37">
            <a:hlinkClick r:id="rId8" action="ppaction://hlinksldjump"/>
          </p:cNvPr>
          <p:cNvSpPr/>
          <p:nvPr/>
        </p:nvSpPr>
        <p:spPr>
          <a:xfrm>
            <a:off x="6046353" y="472795"/>
            <a:ext cx="4572000" cy="261610"/>
          </a:xfrm>
          <a:prstGeom prst="rect">
            <a:avLst/>
          </a:prstGeom>
        </p:spPr>
        <p:txBody>
          <a:bodyPr>
            <a:spAutoFit/>
          </a:bodyPr>
          <a:lstStyle/>
          <a:p>
            <a:pPr algn="ctr"/>
            <a:r>
              <a:rPr lang="es-ES" sz="1100" b="1" dirty="0" smtClean="0">
                <a:solidFill>
                  <a:srgbClr val="FFFFFF"/>
                </a:solidFill>
                <a:latin typeface="Helvetica Neue"/>
                <a:cs typeface="Helvetica Neue"/>
              </a:rPr>
              <a:t>Log </a:t>
            </a:r>
            <a:r>
              <a:rPr lang="es-ES" sz="1100" b="1" dirty="0" err="1">
                <a:solidFill>
                  <a:srgbClr val="FFFFFF"/>
                </a:solidFill>
                <a:latin typeface="Helvetica Neue"/>
                <a:cs typeface="Helvetica Neue"/>
              </a:rPr>
              <a:t>Out</a:t>
            </a:r>
            <a:endParaRPr lang="es-ES" sz="1100" b="1" dirty="0">
              <a:solidFill>
                <a:srgbClr val="FFFFFF"/>
              </a:solidFill>
              <a:latin typeface="Helvetica Neue"/>
              <a:cs typeface="Helvetica Neue"/>
            </a:endParaRPr>
          </a:p>
        </p:txBody>
      </p:sp>
      <p:sp>
        <p:nvSpPr>
          <p:cNvPr id="5" name="Rectángulo 4"/>
          <p:cNvSpPr/>
          <p:nvPr/>
        </p:nvSpPr>
        <p:spPr>
          <a:xfrm>
            <a:off x="0" y="904690"/>
            <a:ext cx="2060625" cy="5953310"/>
          </a:xfrm>
          <a:prstGeom prst="rect">
            <a:avLst/>
          </a:prstGeom>
          <a:solidFill>
            <a:srgbClr val="FFFFFF">
              <a:alpha val="7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5" name="CuadroTexto 24"/>
          <p:cNvSpPr txBox="1"/>
          <p:nvPr/>
        </p:nvSpPr>
        <p:spPr>
          <a:xfrm>
            <a:off x="426152" y="1828548"/>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Liverpool:</a:t>
            </a:r>
          </a:p>
        </p:txBody>
      </p:sp>
      <p:sp>
        <p:nvSpPr>
          <p:cNvPr id="14" name="CuadroTexto 13"/>
          <p:cNvSpPr txBox="1"/>
          <p:nvPr/>
        </p:nvSpPr>
        <p:spPr>
          <a:xfrm>
            <a:off x="426152" y="2508827"/>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Sears:</a:t>
            </a:r>
          </a:p>
        </p:txBody>
      </p:sp>
      <p:sp>
        <p:nvSpPr>
          <p:cNvPr id="15" name="CuadroTexto 14"/>
          <p:cNvSpPr txBox="1"/>
          <p:nvPr/>
        </p:nvSpPr>
        <p:spPr>
          <a:xfrm>
            <a:off x="426152" y="3216188"/>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Bancomer:</a:t>
            </a:r>
          </a:p>
        </p:txBody>
      </p:sp>
      <p:sp>
        <p:nvSpPr>
          <p:cNvPr id="24" name="CuadroTexto 23"/>
          <p:cNvSpPr txBox="1"/>
          <p:nvPr/>
        </p:nvSpPr>
        <p:spPr>
          <a:xfrm>
            <a:off x="426152" y="3914962"/>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Banamex:</a:t>
            </a:r>
          </a:p>
        </p:txBody>
      </p:sp>
      <p:sp>
        <p:nvSpPr>
          <p:cNvPr id="26" name="CuadroTexto 25"/>
          <p:cNvSpPr txBox="1"/>
          <p:nvPr/>
        </p:nvSpPr>
        <p:spPr>
          <a:xfrm>
            <a:off x="426152" y="4581556"/>
            <a:ext cx="1535218" cy="246221"/>
          </a:xfrm>
          <a:prstGeom prst="rect">
            <a:avLst/>
          </a:prstGeom>
          <a:noFill/>
        </p:spPr>
        <p:txBody>
          <a:bodyPr wrap="square" rtlCol="0">
            <a:spAutoFit/>
          </a:bodyPr>
          <a:lstStyle/>
          <a:p>
            <a:pPr lvl="1" algn="r"/>
            <a:r>
              <a:rPr lang="es-ES" sz="1000" dirty="0" smtClean="0">
                <a:solidFill>
                  <a:srgbClr val="7F7F7F"/>
                </a:solidFill>
                <a:latin typeface="Helvetica Neue Light"/>
                <a:cs typeface="Helvetica Neue Light"/>
              </a:rPr>
              <a:t>Honda:</a:t>
            </a:r>
          </a:p>
        </p:txBody>
      </p:sp>
      <p:sp>
        <p:nvSpPr>
          <p:cNvPr id="27" name="CuadroTexto 26"/>
          <p:cNvSpPr txBox="1"/>
          <p:nvPr/>
        </p:nvSpPr>
        <p:spPr>
          <a:xfrm>
            <a:off x="426152" y="5363547"/>
            <a:ext cx="1535218" cy="246221"/>
          </a:xfrm>
          <a:prstGeom prst="rect">
            <a:avLst/>
          </a:prstGeom>
          <a:noFill/>
        </p:spPr>
        <p:txBody>
          <a:bodyPr wrap="square" rtlCol="0">
            <a:spAutoFit/>
          </a:bodyPr>
          <a:lstStyle/>
          <a:p>
            <a:pPr lvl="1" algn="r"/>
            <a:r>
              <a:rPr lang="es-ES" sz="1000" dirty="0" err="1" smtClean="0">
                <a:solidFill>
                  <a:srgbClr val="7F7F7F"/>
                </a:solidFill>
                <a:latin typeface="Helvetica Neue Light"/>
                <a:cs typeface="Helvetica Neue Light"/>
              </a:rPr>
              <a:t>Toks</a:t>
            </a:r>
            <a:r>
              <a:rPr lang="es-ES" sz="1000" dirty="0" smtClean="0">
                <a:solidFill>
                  <a:srgbClr val="7F7F7F"/>
                </a:solidFill>
                <a:latin typeface="Helvetica Neue Light"/>
                <a:cs typeface="Helvetica Neue Light"/>
              </a:rPr>
              <a:t>:</a:t>
            </a:r>
          </a:p>
        </p:txBody>
      </p:sp>
    </p:spTree>
    <p:extLst>
      <p:ext uri="{BB962C8B-B14F-4D97-AF65-F5344CB8AC3E}">
        <p14:creationId xmlns:p14="http://schemas.microsoft.com/office/powerpoint/2010/main" val="1638843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Cartoné.thmx</Template>
  <TotalTime>1893</TotalTime>
  <Words>474</Words>
  <Application>Microsoft Office PowerPoint</Application>
  <PresentationFormat>Presentación en pantalla (4:3)</PresentationFormat>
  <Paragraphs>118</Paragraphs>
  <Slides>9</Slides>
  <Notes>0</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Fernanda Maldonado</dc:creator>
  <cp:lastModifiedBy>jaime</cp:lastModifiedBy>
  <cp:revision>428</cp:revision>
  <cp:lastPrinted>2016-11-10T16:57:30Z</cp:lastPrinted>
  <dcterms:created xsi:type="dcterms:W3CDTF">2016-11-09T17:26:42Z</dcterms:created>
  <dcterms:modified xsi:type="dcterms:W3CDTF">2017-01-09T16:50:47Z</dcterms:modified>
</cp:coreProperties>
</file>